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6" r:id="rId1"/>
    <p:sldMasterId id="2147483808" r:id="rId2"/>
    <p:sldMasterId id="2147483809" r:id="rId3"/>
    <p:sldMasterId id="2147483810" r:id="rId4"/>
    <p:sldMasterId id="2147483811" r:id="rId5"/>
    <p:sldMasterId id="2147483814" r:id="rId6"/>
    <p:sldMasterId id="2147483816" r:id="rId7"/>
  </p:sldMasterIdLst>
  <p:notesMasterIdLst>
    <p:notesMasterId r:id="rId38"/>
  </p:notesMasterIdLst>
  <p:sldIdLst>
    <p:sldId id="256" r:id="rId8"/>
    <p:sldId id="302" r:id="rId9"/>
    <p:sldId id="301" r:id="rId10"/>
    <p:sldId id="303" r:id="rId11"/>
    <p:sldId id="258" r:id="rId12"/>
    <p:sldId id="273" r:id="rId13"/>
    <p:sldId id="259" r:id="rId14"/>
    <p:sldId id="264" r:id="rId15"/>
    <p:sldId id="265" r:id="rId16"/>
    <p:sldId id="306" r:id="rId17"/>
    <p:sldId id="307" r:id="rId18"/>
    <p:sldId id="308" r:id="rId19"/>
    <p:sldId id="267" r:id="rId20"/>
    <p:sldId id="260" r:id="rId21"/>
    <p:sldId id="3539" r:id="rId22"/>
    <p:sldId id="284" r:id="rId23"/>
    <p:sldId id="269" r:id="rId24"/>
    <p:sldId id="3513" r:id="rId25"/>
    <p:sldId id="3594" r:id="rId26"/>
    <p:sldId id="3507" r:id="rId27"/>
    <p:sldId id="3509" r:id="rId28"/>
    <p:sldId id="275" r:id="rId29"/>
    <p:sldId id="276" r:id="rId30"/>
    <p:sldId id="288" r:id="rId31"/>
    <p:sldId id="289" r:id="rId32"/>
    <p:sldId id="296" r:id="rId33"/>
    <p:sldId id="297" r:id="rId34"/>
    <p:sldId id="304" r:id="rId35"/>
    <p:sldId id="298" r:id="rId36"/>
    <p:sldId id="299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Quattrocento Sans" panose="020B0604020202020204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  <p:embeddedFont>
      <p:font typeface="Segoe UI Semibold" panose="020B0702040204020203" pitchFamily="34" charset="0"/>
      <p:bold r:id="rId53"/>
      <p:boldItalic r:id="rId54"/>
    </p:embeddedFont>
    <p:embeddedFont>
      <p:font typeface="Segoe UI Semilight" panose="020B0402040204020203" pitchFamily="34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00" autoAdjust="0"/>
  </p:normalViewPr>
  <p:slideViewPr>
    <p:cSldViewPr snapToGrid="0">
      <p:cViewPr varScale="1">
        <p:scale>
          <a:sx n="129" d="100"/>
          <a:sy n="129" d="100"/>
        </p:scale>
        <p:origin x="14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1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D48AF-B9EB-45E7-AB3E-EA3970DD8B7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131005-F88D-432A-B81F-07AA34856AE6}">
      <dgm:prSet/>
      <dgm:spPr/>
      <dgm:t>
        <a:bodyPr/>
        <a:lstStyle/>
        <a:p>
          <a:r>
            <a:rPr lang="en-US" b="0" i="0" dirty="0"/>
            <a:t>IaaS </a:t>
          </a:r>
        </a:p>
        <a:p>
          <a:r>
            <a:rPr lang="en-US" b="0" i="0" dirty="0"/>
            <a:t>(Infrastructure as a service)</a:t>
          </a:r>
          <a:endParaRPr lang="en-US" dirty="0"/>
        </a:p>
      </dgm:t>
    </dgm:pt>
    <dgm:pt modelId="{13776FBA-DA16-4695-A6B1-C08B15C8CD74}" type="parTrans" cxnId="{91C99956-298D-43B7-9180-475660E2AF26}">
      <dgm:prSet/>
      <dgm:spPr/>
      <dgm:t>
        <a:bodyPr/>
        <a:lstStyle/>
        <a:p>
          <a:endParaRPr lang="en-US"/>
        </a:p>
      </dgm:t>
    </dgm:pt>
    <dgm:pt modelId="{ADBB8F36-C207-4A71-AE23-DD8A8B4F3991}" type="sibTrans" cxnId="{91C99956-298D-43B7-9180-475660E2AF26}">
      <dgm:prSet/>
      <dgm:spPr/>
      <dgm:t>
        <a:bodyPr/>
        <a:lstStyle/>
        <a:p>
          <a:endParaRPr lang="en-US"/>
        </a:p>
      </dgm:t>
    </dgm:pt>
    <dgm:pt modelId="{3645B5AF-8B5D-4C1A-B3AE-9A1C532088E5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self managed </a:t>
          </a:r>
          <a:r>
            <a:rPr lang="en-US" b="0" i="0" dirty="0"/>
            <a:t>infrastructure as a service (compute, storage, networking). </a:t>
          </a:r>
          <a:endParaRPr lang="en-US" dirty="0"/>
        </a:p>
      </dgm:t>
    </dgm:pt>
    <dgm:pt modelId="{5A28F2B9-ABA0-4181-B37E-C65D4066052A}" type="parTrans" cxnId="{ACD1F731-D9FC-451C-8E46-326DB7D97CA3}">
      <dgm:prSet/>
      <dgm:spPr/>
      <dgm:t>
        <a:bodyPr/>
        <a:lstStyle/>
        <a:p>
          <a:endParaRPr lang="en-US"/>
        </a:p>
      </dgm:t>
    </dgm:pt>
    <dgm:pt modelId="{6C22F516-3615-42D0-A2E1-A90AB68E158B}" type="sibTrans" cxnId="{ACD1F731-D9FC-451C-8E46-326DB7D97CA3}">
      <dgm:prSet/>
      <dgm:spPr/>
      <dgm:t>
        <a:bodyPr/>
        <a:lstStyle/>
        <a:p>
          <a:endParaRPr lang="en-US"/>
        </a:p>
      </dgm:t>
    </dgm:pt>
    <dgm:pt modelId="{686A730F-F20A-4F6C-96A8-602916162685}">
      <dgm:prSet/>
      <dgm:spPr/>
      <dgm:t>
        <a:bodyPr/>
        <a:lstStyle/>
        <a:p>
          <a:r>
            <a:rPr lang="en-US" b="0" i="0" dirty="0"/>
            <a:t>Examples</a:t>
          </a:r>
          <a:endParaRPr lang="en-US" dirty="0"/>
        </a:p>
      </dgm:t>
    </dgm:pt>
    <dgm:pt modelId="{1E394C5A-674D-4686-89A6-85B2409593B0}" type="parTrans" cxnId="{D06182CD-C857-4C91-B5C3-BAA1ABA8D171}">
      <dgm:prSet/>
      <dgm:spPr/>
      <dgm:t>
        <a:bodyPr/>
        <a:lstStyle/>
        <a:p>
          <a:endParaRPr lang="en-US"/>
        </a:p>
      </dgm:t>
    </dgm:pt>
    <dgm:pt modelId="{7C54A39A-FDCF-4A43-A3D5-9E5525BB050B}" type="sibTrans" cxnId="{D06182CD-C857-4C91-B5C3-BAA1ABA8D171}">
      <dgm:prSet/>
      <dgm:spPr/>
      <dgm:t>
        <a:bodyPr/>
        <a:lstStyle/>
        <a:p>
          <a:endParaRPr lang="en-US"/>
        </a:p>
      </dgm:t>
    </dgm:pt>
    <dgm:pt modelId="{4CB88FAF-D3E6-4BCA-85B8-B530EC7E0891}">
      <dgm:prSet/>
      <dgm:spPr/>
      <dgm:t>
        <a:bodyPr/>
        <a:lstStyle/>
        <a:p>
          <a:r>
            <a:rPr lang="en-US" b="1" i="0" dirty="0"/>
            <a:t>PaaS</a:t>
          </a:r>
        </a:p>
        <a:p>
          <a:r>
            <a:rPr lang="en-US" b="1" i="0" dirty="0"/>
            <a:t>(Platform as a service)</a:t>
          </a:r>
          <a:endParaRPr lang="en-US" dirty="0"/>
        </a:p>
      </dgm:t>
    </dgm:pt>
    <dgm:pt modelId="{64530F5A-BDDC-40B0-A3DC-870275ECC11E}" type="parTrans" cxnId="{E704CE69-9BBC-489E-ACBF-247E579327BD}">
      <dgm:prSet/>
      <dgm:spPr/>
      <dgm:t>
        <a:bodyPr/>
        <a:lstStyle/>
        <a:p>
          <a:endParaRPr lang="en-US"/>
        </a:p>
      </dgm:t>
    </dgm:pt>
    <dgm:pt modelId="{BB07486E-AF81-4C4A-BB4A-A7AAD0DC04EB}" type="sibTrans" cxnId="{E704CE69-9BBC-489E-ACBF-247E579327BD}">
      <dgm:prSet/>
      <dgm:spPr/>
      <dgm:t>
        <a:bodyPr/>
        <a:lstStyle/>
        <a:p>
          <a:endParaRPr lang="en-US"/>
        </a:p>
      </dgm:t>
    </dgm:pt>
    <dgm:pt modelId="{11430621-2813-43DC-AE52-7BDCC9F9896B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managed services </a:t>
          </a:r>
          <a:r>
            <a:rPr lang="en-US" b="0" i="0" dirty="0"/>
            <a:t>that can be used to build SaaS solutions</a:t>
          </a:r>
          <a:endParaRPr lang="en-US" dirty="0"/>
        </a:p>
      </dgm:t>
    </dgm:pt>
    <dgm:pt modelId="{05525B54-D0CE-4CA0-A156-894F62F77EF4}" type="parTrans" cxnId="{408B8725-4360-46FF-81C5-48FC06A48D46}">
      <dgm:prSet/>
      <dgm:spPr/>
      <dgm:t>
        <a:bodyPr/>
        <a:lstStyle/>
        <a:p>
          <a:endParaRPr lang="en-US"/>
        </a:p>
      </dgm:t>
    </dgm:pt>
    <dgm:pt modelId="{E87D9179-AA2A-4668-8E1A-B54DC2435A79}" type="sibTrans" cxnId="{408B8725-4360-46FF-81C5-48FC06A48D46}">
      <dgm:prSet/>
      <dgm:spPr/>
      <dgm:t>
        <a:bodyPr/>
        <a:lstStyle/>
        <a:p>
          <a:endParaRPr lang="en-US"/>
        </a:p>
      </dgm:t>
    </dgm:pt>
    <dgm:pt modelId="{D39E4DB2-695A-4502-9890-09B476F0EE14}">
      <dgm:prSet/>
      <dgm:spPr/>
      <dgm:t>
        <a:bodyPr/>
        <a:lstStyle/>
        <a:p>
          <a:r>
            <a:rPr lang="en-US" b="0" i="0" dirty="0"/>
            <a:t>Examples: AzureML, </a:t>
          </a:r>
          <a:r>
            <a:rPr lang="en-US" b="0" i="0" dirty="0" err="1"/>
            <a:t>SageMaker</a:t>
          </a:r>
          <a:r>
            <a:rPr lang="en-US" b="0" i="0" dirty="0"/>
            <a:t>, Dataiku</a:t>
          </a:r>
          <a:endParaRPr lang="en-US" dirty="0"/>
        </a:p>
      </dgm:t>
    </dgm:pt>
    <dgm:pt modelId="{69E3D62D-0C3F-4A55-A964-0B543AFB4E70}" type="parTrans" cxnId="{950863C5-CBBA-4162-AF0A-410509BBE3B1}">
      <dgm:prSet/>
      <dgm:spPr/>
      <dgm:t>
        <a:bodyPr/>
        <a:lstStyle/>
        <a:p>
          <a:endParaRPr lang="en-US"/>
        </a:p>
      </dgm:t>
    </dgm:pt>
    <dgm:pt modelId="{47460027-EDC4-45E9-9DFB-6D147D18AF75}" type="sibTrans" cxnId="{950863C5-CBBA-4162-AF0A-410509BBE3B1}">
      <dgm:prSet/>
      <dgm:spPr/>
      <dgm:t>
        <a:bodyPr/>
        <a:lstStyle/>
        <a:p>
          <a:endParaRPr lang="en-US"/>
        </a:p>
      </dgm:t>
    </dgm:pt>
    <dgm:pt modelId="{FAD10ADA-71B8-4BC6-89AD-E2E98B508B67}">
      <dgm:prSet/>
      <dgm:spPr/>
      <dgm:t>
        <a:bodyPr/>
        <a:lstStyle/>
        <a:p>
          <a:r>
            <a:rPr lang="en-US" b="1" i="0" dirty="0"/>
            <a:t>SaaS</a:t>
          </a:r>
        </a:p>
        <a:p>
          <a:r>
            <a:rPr lang="en-US" b="1" i="0" dirty="0"/>
            <a:t>(Software as a service)</a:t>
          </a:r>
          <a:endParaRPr lang="en-US" dirty="0"/>
        </a:p>
      </dgm:t>
    </dgm:pt>
    <dgm:pt modelId="{5A6B1DE7-96C7-4BC1-A50C-794EA1383C3C}" type="parTrans" cxnId="{ED28F477-A5B8-4E15-A461-A2E97C2A09C5}">
      <dgm:prSet/>
      <dgm:spPr/>
      <dgm:t>
        <a:bodyPr/>
        <a:lstStyle/>
        <a:p>
          <a:endParaRPr lang="en-US"/>
        </a:p>
      </dgm:t>
    </dgm:pt>
    <dgm:pt modelId="{AD6E7462-9526-4CE6-A41E-F30F7FB1F467}" type="sibTrans" cxnId="{ED28F477-A5B8-4E15-A461-A2E97C2A09C5}">
      <dgm:prSet/>
      <dgm:spPr/>
      <dgm:t>
        <a:bodyPr/>
        <a:lstStyle/>
        <a:p>
          <a:endParaRPr lang="en-US"/>
        </a:p>
      </dgm:t>
    </dgm:pt>
    <dgm:pt modelId="{D2B915A8-A8A7-4396-81F7-3E4047B7BEC3}">
      <dgm:prSet/>
      <dgm:spPr/>
      <dgm:t>
        <a:bodyPr/>
        <a:lstStyle/>
        <a:p>
          <a:r>
            <a:rPr lang="en-US" b="0" i="0" dirty="0"/>
            <a:t>Delivers full applications on the cloud</a:t>
          </a:r>
          <a:endParaRPr lang="en-US" dirty="0"/>
        </a:p>
      </dgm:t>
    </dgm:pt>
    <dgm:pt modelId="{2090F291-1E78-47D0-992A-B4ED363FA4DB}" type="parTrans" cxnId="{EEC52F6D-D9EE-4D10-8A64-91BCB8103968}">
      <dgm:prSet/>
      <dgm:spPr/>
      <dgm:t>
        <a:bodyPr/>
        <a:lstStyle/>
        <a:p>
          <a:endParaRPr lang="en-US"/>
        </a:p>
      </dgm:t>
    </dgm:pt>
    <dgm:pt modelId="{199287F0-6E7D-4BE5-AA88-559C0C97B1C0}" type="sibTrans" cxnId="{EEC52F6D-D9EE-4D10-8A64-91BCB8103968}">
      <dgm:prSet/>
      <dgm:spPr/>
      <dgm:t>
        <a:bodyPr/>
        <a:lstStyle/>
        <a:p>
          <a:endParaRPr lang="en-US"/>
        </a:p>
      </dgm:t>
    </dgm:pt>
    <dgm:pt modelId="{097BDB2E-1E9D-4EF3-8AC1-C067002F993D}">
      <dgm:prSet/>
      <dgm:spPr/>
      <dgm:t>
        <a:bodyPr/>
        <a:lstStyle/>
        <a:p>
          <a:r>
            <a:rPr lang="en-US" b="0" i="0" dirty="0"/>
            <a:t>Fully </a:t>
          </a:r>
          <a:r>
            <a:rPr lang="en-US" b="0" i="0" u="sng" dirty="0"/>
            <a:t>managed service </a:t>
          </a:r>
          <a:r>
            <a:rPr lang="en-US" b="0" i="0" dirty="0"/>
            <a:t>providing scalability &amp; availability</a:t>
          </a:r>
          <a:endParaRPr lang="en-US" dirty="0"/>
        </a:p>
      </dgm:t>
    </dgm:pt>
    <dgm:pt modelId="{5A995808-9691-4AA8-8863-6EA12D322375}" type="parTrans" cxnId="{03E54E5F-7DE1-4702-999A-F62205CA977D}">
      <dgm:prSet/>
      <dgm:spPr/>
      <dgm:t>
        <a:bodyPr/>
        <a:lstStyle/>
        <a:p>
          <a:endParaRPr lang="en-US"/>
        </a:p>
      </dgm:t>
    </dgm:pt>
    <dgm:pt modelId="{9401BA47-D748-4B14-90BB-3EDBD6726D93}" type="sibTrans" cxnId="{03E54E5F-7DE1-4702-999A-F62205CA977D}">
      <dgm:prSet/>
      <dgm:spPr/>
      <dgm:t>
        <a:bodyPr/>
        <a:lstStyle/>
        <a:p>
          <a:endParaRPr lang="en-US"/>
        </a:p>
      </dgm:t>
    </dgm:pt>
    <dgm:pt modelId="{A58AB41B-1CFE-4CFB-998E-92AB1B52518C}">
      <dgm:prSet/>
      <dgm:spPr/>
      <dgm:t>
        <a:bodyPr/>
        <a:lstStyle/>
        <a:p>
          <a:r>
            <a:rPr lang="en-US" b="0" i="0" dirty="0"/>
            <a:t>Examples: Zoom, Dropbox, AzureML Studio, Stripe</a:t>
          </a:r>
          <a:endParaRPr lang="en-US" dirty="0"/>
        </a:p>
      </dgm:t>
    </dgm:pt>
    <dgm:pt modelId="{BC7BAAEA-FFC5-4E2B-B60E-68F693E3B214}" type="parTrans" cxnId="{25306824-43DE-4BAE-964D-88F72DB78A2F}">
      <dgm:prSet/>
      <dgm:spPr/>
      <dgm:t>
        <a:bodyPr/>
        <a:lstStyle/>
        <a:p>
          <a:endParaRPr lang="en-US"/>
        </a:p>
      </dgm:t>
    </dgm:pt>
    <dgm:pt modelId="{00162C82-7938-4892-A70E-C1BA214DB174}" type="sibTrans" cxnId="{25306824-43DE-4BAE-964D-88F72DB78A2F}">
      <dgm:prSet/>
      <dgm:spPr/>
      <dgm:t>
        <a:bodyPr/>
        <a:lstStyle/>
        <a:p>
          <a:endParaRPr lang="en-US"/>
        </a:p>
      </dgm:t>
    </dgm:pt>
    <dgm:pt modelId="{D81E58A7-DDDB-4D4D-BE26-629698A87AA8}">
      <dgm:prSet/>
      <dgm:spPr/>
      <dgm:t>
        <a:bodyPr/>
        <a:lstStyle/>
        <a:p>
          <a:r>
            <a:rPr lang="en-US" dirty="0"/>
            <a:t>Advantages: lower cost of maintenance, can be provisioned, maintained and monitored through software</a:t>
          </a:r>
        </a:p>
      </dgm:t>
    </dgm:pt>
    <dgm:pt modelId="{48B5BCFA-1485-4A26-830B-3997FB829610}" type="parTrans" cxnId="{406434AE-56BC-4322-9545-A2D160A5BD17}">
      <dgm:prSet/>
      <dgm:spPr/>
      <dgm:t>
        <a:bodyPr/>
        <a:lstStyle/>
        <a:p>
          <a:endParaRPr lang="en-US"/>
        </a:p>
      </dgm:t>
    </dgm:pt>
    <dgm:pt modelId="{31DCB4A0-7D46-46D0-AB57-3321507EAF21}" type="sibTrans" cxnId="{406434AE-56BC-4322-9545-A2D160A5BD17}">
      <dgm:prSet/>
      <dgm:spPr/>
    </dgm:pt>
    <dgm:pt modelId="{B63FF156-652A-4B6D-8BC0-A9FADBE64DC8}">
      <dgm:prSet/>
      <dgm:spPr/>
      <dgm:t>
        <a:bodyPr/>
        <a:lstStyle/>
        <a:p>
          <a:r>
            <a:rPr lang="en-US" dirty="0"/>
            <a:t>Disadvantages: </a:t>
          </a:r>
        </a:p>
      </dgm:t>
    </dgm:pt>
    <dgm:pt modelId="{A768CEE7-01D5-4F2D-B6B6-A8B908ADADC6}" type="parTrans" cxnId="{DD0D7C39-93FA-488D-907F-9F0F07AF04F0}">
      <dgm:prSet/>
      <dgm:spPr/>
      <dgm:t>
        <a:bodyPr/>
        <a:lstStyle/>
        <a:p>
          <a:endParaRPr lang="en-US"/>
        </a:p>
      </dgm:t>
    </dgm:pt>
    <dgm:pt modelId="{735C4C2C-8D0E-4B91-9547-18A3FCDA0B3C}" type="sibTrans" cxnId="{DD0D7C39-93FA-488D-907F-9F0F07AF04F0}">
      <dgm:prSet/>
      <dgm:spPr/>
    </dgm:pt>
    <dgm:pt modelId="{6BEE4048-D02A-490E-9ECB-EAC27988F695}">
      <dgm:prSet/>
      <dgm:spPr/>
      <dgm:t>
        <a:bodyPr/>
        <a:lstStyle/>
        <a:p>
          <a:r>
            <a:rPr lang="en-US" b="0" i="0" dirty="0"/>
            <a:t>Azure, AWS, GCP, Digital Ocean etc.</a:t>
          </a:r>
          <a:endParaRPr lang="en-US" dirty="0"/>
        </a:p>
      </dgm:t>
    </dgm:pt>
    <dgm:pt modelId="{1BF477B6-DE82-416E-B423-7389E8769027}" type="parTrans" cxnId="{A40E007A-25D7-4D66-9FC6-9D04DC035907}">
      <dgm:prSet/>
      <dgm:spPr/>
      <dgm:t>
        <a:bodyPr/>
        <a:lstStyle/>
        <a:p>
          <a:endParaRPr lang="en-US"/>
        </a:p>
      </dgm:t>
    </dgm:pt>
    <dgm:pt modelId="{7051F777-4755-4877-9312-7FF547896671}" type="sibTrans" cxnId="{A40E007A-25D7-4D66-9FC6-9D04DC035907}">
      <dgm:prSet/>
      <dgm:spPr/>
    </dgm:pt>
    <dgm:pt modelId="{6440C29D-A7DB-43DE-93E9-ECA2566FB492}" type="pres">
      <dgm:prSet presAssocID="{B16D48AF-B9EB-45E7-AB3E-EA3970DD8B73}" presName="Name0" presStyleCnt="0">
        <dgm:presLayoutVars>
          <dgm:dir/>
          <dgm:animLvl val="lvl"/>
          <dgm:resizeHandles val="exact"/>
        </dgm:presLayoutVars>
      </dgm:prSet>
      <dgm:spPr/>
    </dgm:pt>
    <dgm:pt modelId="{BF68DCA7-9FDD-4E5A-B08E-D690DD0F5981}" type="pres">
      <dgm:prSet presAssocID="{C6131005-F88D-432A-B81F-07AA34856AE6}" presName="composite" presStyleCnt="0"/>
      <dgm:spPr/>
    </dgm:pt>
    <dgm:pt modelId="{7C4B4C49-CA55-4D23-B81E-AD13CAC74AE2}" type="pres">
      <dgm:prSet presAssocID="{C6131005-F88D-432A-B81F-07AA34856A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F167F90-85A6-4D69-98C0-3541C35FAA90}" type="pres">
      <dgm:prSet presAssocID="{C6131005-F88D-432A-B81F-07AA34856AE6}" presName="desTx" presStyleLbl="alignAccFollowNode1" presStyleIdx="0" presStyleCnt="3">
        <dgm:presLayoutVars>
          <dgm:bulletEnabled val="1"/>
        </dgm:presLayoutVars>
      </dgm:prSet>
      <dgm:spPr/>
    </dgm:pt>
    <dgm:pt modelId="{CF47E726-5D18-4A3A-B450-C6F2ACB9064D}" type="pres">
      <dgm:prSet presAssocID="{ADBB8F36-C207-4A71-AE23-DD8A8B4F3991}" presName="space" presStyleCnt="0"/>
      <dgm:spPr/>
    </dgm:pt>
    <dgm:pt modelId="{45F7CAEC-8DB1-4D94-ACED-0BD12216056C}" type="pres">
      <dgm:prSet presAssocID="{4CB88FAF-D3E6-4BCA-85B8-B530EC7E0891}" presName="composite" presStyleCnt="0"/>
      <dgm:spPr/>
    </dgm:pt>
    <dgm:pt modelId="{48B0A228-BE45-4256-BD32-89BCC4C9B480}" type="pres">
      <dgm:prSet presAssocID="{4CB88FAF-D3E6-4BCA-85B8-B530EC7E089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7E7A07F-51D3-44CF-9DEC-85361EAE1A6F}" type="pres">
      <dgm:prSet presAssocID="{4CB88FAF-D3E6-4BCA-85B8-B530EC7E0891}" presName="desTx" presStyleLbl="alignAccFollowNode1" presStyleIdx="1" presStyleCnt="3">
        <dgm:presLayoutVars>
          <dgm:bulletEnabled val="1"/>
        </dgm:presLayoutVars>
      </dgm:prSet>
      <dgm:spPr/>
    </dgm:pt>
    <dgm:pt modelId="{80ADA754-1AD6-42AF-99CE-FA6410AF668D}" type="pres">
      <dgm:prSet presAssocID="{BB07486E-AF81-4C4A-BB4A-A7AAD0DC04EB}" presName="space" presStyleCnt="0"/>
      <dgm:spPr/>
    </dgm:pt>
    <dgm:pt modelId="{81BBB514-F972-42F8-A15E-6C9FDEE11D65}" type="pres">
      <dgm:prSet presAssocID="{FAD10ADA-71B8-4BC6-89AD-E2E98B508B67}" presName="composite" presStyleCnt="0"/>
      <dgm:spPr/>
    </dgm:pt>
    <dgm:pt modelId="{721FFF7E-FF6D-43CE-90BE-CA27034C40D9}" type="pres">
      <dgm:prSet presAssocID="{FAD10ADA-71B8-4BC6-89AD-E2E98B508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C1FB24A-BFD9-447B-B998-2DBB3B6B2A4C}" type="pres">
      <dgm:prSet presAssocID="{FAD10ADA-71B8-4BC6-89AD-E2E98B508B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3701B-DC16-49A3-BF20-7BDFC72CD1C0}" type="presOf" srcId="{C6131005-F88D-432A-B81F-07AA34856AE6}" destId="{7C4B4C49-CA55-4D23-B81E-AD13CAC74AE2}" srcOrd="0" destOrd="0" presId="urn:microsoft.com/office/officeart/2005/8/layout/hList1"/>
    <dgm:cxn modelId="{25306824-43DE-4BAE-964D-88F72DB78A2F}" srcId="{FAD10ADA-71B8-4BC6-89AD-E2E98B508B67}" destId="{A58AB41B-1CFE-4CFB-998E-92AB1B52518C}" srcOrd="2" destOrd="0" parTransId="{BC7BAAEA-FFC5-4E2B-B60E-68F693E3B214}" sibTransId="{00162C82-7938-4892-A70E-C1BA214DB174}"/>
    <dgm:cxn modelId="{408B8725-4360-46FF-81C5-48FC06A48D46}" srcId="{4CB88FAF-D3E6-4BCA-85B8-B530EC7E0891}" destId="{11430621-2813-43DC-AE52-7BDCC9F9896B}" srcOrd="0" destOrd="0" parTransId="{05525B54-D0CE-4CA0-A156-894F62F77EF4}" sibTransId="{E87D9179-AA2A-4668-8E1A-B54DC2435A79}"/>
    <dgm:cxn modelId="{61DB562E-22E3-4780-AF91-9D99BE865028}" type="presOf" srcId="{A58AB41B-1CFE-4CFB-998E-92AB1B52518C}" destId="{AC1FB24A-BFD9-447B-B998-2DBB3B6B2A4C}" srcOrd="0" destOrd="2" presId="urn:microsoft.com/office/officeart/2005/8/layout/hList1"/>
    <dgm:cxn modelId="{ACD1F731-D9FC-451C-8E46-326DB7D97CA3}" srcId="{C6131005-F88D-432A-B81F-07AA34856AE6}" destId="{3645B5AF-8B5D-4C1A-B3AE-9A1C532088E5}" srcOrd="0" destOrd="0" parTransId="{5A28F2B9-ABA0-4181-B37E-C65D4066052A}" sibTransId="{6C22F516-3615-42D0-A2E1-A90AB68E158B}"/>
    <dgm:cxn modelId="{DD0D7C39-93FA-488D-907F-9F0F07AF04F0}" srcId="{C6131005-F88D-432A-B81F-07AA34856AE6}" destId="{B63FF156-652A-4B6D-8BC0-A9FADBE64DC8}" srcOrd="3" destOrd="0" parTransId="{A768CEE7-01D5-4F2D-B6B6-A8B908ADADC6}" sibTransId="{735C4C2C-8D0E-4B91-9547-18A3FCDA0B3C}"/>
    <dgm:cxn modelId="{03E54E5F-7DE1-4702-999A-F62205CA977D}" srcId="{FAD10ADA-71B8-4BC6-89AD-E2E98B508B67}" destId="{097BDB2E-1E9D-4EF3-8AC1-C067002F993D}" srcOrd="1" destOrd="0" parTransId="{5A995808-9691-4AA8-8863-6EA12D322375}" sibTransId="{9401BA47-D748-4B14-90BB-3EDBD6726D93}"/>
    <dgm:cxn modelId="{0212BD69-066E-4E65-906F-992F009790F7}" type="presOf" srcId="{B63FF156-652A-4B6D-8BC0-A9FADBE64DC8}" destId="{1F167F90-85A6-4D69-98C0-3541C35FAA90}" srcOrd="0" destOrd="4" presId="urn:microsoft.com/office/officeart/2005/8/layout/hList1"/>
    <dgm:cxn modelId="{E704CE69-9BBC-489E-ACBF-247E579327BD}" srcId="{B16D48AF-B9EB-45E7-AB3E-EA3970DD8B73}" destId="{4CB88FAF-D3E6-4BCA-85B8-B530EC7E0891}" srcOrd="1" destOrd="0" parTransId="{64530F5A-BDDC-40B0-A3DC-870275ECC11E}" sibTransId="{BB07486E-AF81-4C4A-BB4A-A7AAD0DC04EB}"/>
    <dgm:cxn modelId="{EEC52F6D-D9EE-4D10-8A64-91BCB8103968}" srcId="{FAD10ADA-71B8-4BC6-89AD-E2E98B508B67}" destId="{D2B915A8-A8A7-4396-81F7-3E4047B7BEC3}" srcOrd="0" destOrd="0" parTransId="{2090F291-1E78-47D0-992A-B4ED363FA4DB}" sibTransId="{199287F0-6E7D-4BE5-AA88-559C0C97B1C0}"/>
    <dgm:cxn modelId="{1173A36F-A53A-449D-ACA6-B80FD317A7D8}" type="presOf" srcId="{4CB88FAF-D3E6-4BCA-85B8-B530EC7E0891}" destId="{48B0A228-BE45-4256-BD32-89BCC4C9B480}" srcOrd="0" destOrd="0" presId="urn:microsoft.com/office/officeart/2005/8/layout/hList1"/>
    <dgm:cxn modelId="{31DC9B71-55F0-435B-9426-AA3DA6C7E8CC}" type="presOf" srcId="{FAD10ADA-71B8-4BC6-89AD-E2E98B508B67}" destId="{721FFF7E-FF6D-43CE-90BE-CA27034C40D9}" srcOrd="0" destOrd="0" presId="urn:microsoft.com/office/officeart/2005/8/layout/hList1"/>
    <dgm:cxn modelId="{678C6E54-0006-471F-A3C1-3743AFAA2A13}" type="presOf" srcId="{D2B915A8-A8A7-4396-81F7-3E4047B7BEC3}" destId="{AC1FB24A-BFD9-447B-B998-2DBB3B6B2A4C}" srcOrd="0" destOrd="0" presId="urn:microsoft.com/office/officeart/2005/8/layout/hList1"/>
    <dgm:cxn modelId="{91C99956-298D-43B7-9180-475660E2AF26}" srcId="{B16D48AF-B9EB-45E7-AB3E-EA3970DD8B73}" destId="{C6131005-F88D-432A-B81F-07AA34856AE6}" srcOrd="0" destOrd="0" parTransId="{13776FBA-DA16-4695-A6B1-C08B15C8CD74}" sibTransId="{ADBB8F36-C207-4A71-AE23-DD8A8B4F3991}"/>
    <dgm:cxn modelId="{ED28F477-A5B8-4E15-A461-A2E97C2A09C5}" srcId="{B16D48AF-B9EB-45E7-AB3E-EA3970DD8B73}" destId="{FAD10ADA-71B8-4BC6-89AD-E2E98B508B67}" srcOrd="2" destOrd="0" parTransId="{5A6B1DE7-96C7-4BC1-A50C-794EA1383C3C}" sibTransId="{AD6E7462-9526-4CE6-A41E-F30F7FB1F467}"/>
    <dgm:cxn modelId="{A40E007A-25D7-4D66-9FC6-9D04DC035907}" srcId="{686A730F-F20A-4F6C-96A8-602916162685}" destId="{6BEE4048-D02A-490E-9ECB-EAC27988F695}" srcOrd="0" destOrd="0" parTransId="{1BF477B6-DE82-416E-B423-7389E8769027}" sibTransId="{7051F777-4755-4877-9312-7FF547896671}"/>
    <dgm:cxn modelId="{9D665A85-622C-4A63-8AE3-125E2C656D4F}" type="presOf" srcId="{B16D48AF-B9EB-45E7-AB3E-EA3970DD8B73}" destId="{6440C29D-A7DB-43DE-93E9-ECA2566FB492}" srcOrd="0" destOrd="0" presId="urn:microsoft.com/office/officeart/2005/8/layout/hList1"/>
    <dgm:cxn modelId="{406434AE-56BC-4322-9545-A2D160A5BD17}" srcId="{C6131005-F88D-432A-B81F-07AA34856AE6}" destId="{D81E58A7-DDDB-4D4D-BE26-629698A87AA8}" srcOrd="2" destOrd="0" parTransId="{48B5BCFA-1485-4A26-830B-3997FB829610}" sibTransId="{31DCB4A0-7D46-46D0-AB57-3321507EAF21}"/>
    <dgm:cxn modelId="{0FC611B8-70BE-40C7-9851-875C2F407FCD}" type="presOf" srcId="{686A730F-F20A-4F6C-96A8-602916162685}" destId="{1F167F90-85A6-4D69-98C0-3541C35FAA90}" srcOrd="0" destOrd="1" presId="urn:microsoft.com/office/officeart/2005/8/layout/hList1"/>
    <dgm:cxn modelId="{41003EC3-2C30-4ADC-AAB8-9993DC6C00FA}" type="presOf" srcId="{D39E4DB2-695A-4502-9890-09B476F0EE14}" destId="{A7E7A07F-51D3-44CF-9DEC-85361EAE1A6F}" srcOrd="0" destOrd="1" presId="urn:microsoft.com/office/officeart/2005/8/layout/hList1"/>
    <dgm:cxn modelId="{950863C5-CBBA-4162-AF0A-410509BBE3B1}" srcId="{4CB88FAF-D3E6-4BCA-85B8-B530EC7E0891}" destId="{D39E4DB2-695A-4502-9890-09B476F0EE14}" srcOrd="1" destOrd="0" parTransId="{69E3D62D-0C3F-4A55-A964-0B543AFB4E70}" sibTransId="{47460027-EDC4-45E9-9DFB-6D147D18AF75}"/>
    <dgm:cxn modelId="{AA7DBBC5-484E-43A6-B5C5-01A2B20BD380}" type="presOf" srcId="{11430621-2813-43DC-AE52-7BDCC9F9896B}" destId="{A7E7A07F-51D3-44CF-9DEC-85361EAE1A6F}" srcOrd="0" destOrd="0" presId="urn:microsoft.com/office/officeart/2005/8/layout/hList1"/>
    <dgm:cxn modelId="{446FE6C8-BC97-4E3E-834B-565E7B653219}" type="presOf" srcId="{D81E58A7-DDDB-4D4D-BE26-629698A87AA8}" destId="{1F167F90-85A6-4D69-98C0-3541C35FAA90}" srcOrd="0" destOrd="3" presId="urn:microsoft.com/office/officeart/2005/8/layout/hList1"/>
    <dgm:cxn modelId="{5CFE01CC-4CB4-4CB1-8502-F7F5437C3F29}" type="presOf" srcId="{3645B5AF-8B5D-4C1A-B3AE-9A1C532088E5}" destId="{1F167F90-85A6-4D69-98C0-3541C35FAA90}" srcOrd="0" destOrd="0" presId="urn:microsoft.com/office/officeart/2005/8/layout/hList1"/>
    <dgm:cxn modelId="{D06182CD-C857-4C91-B5C3-BAA1ABA8D171}" srcId="{C6131005-F88D-432A-B81F-07AA34856AE6}" destId="{686A730F-F20A-4F6C-96A8-602916162685}" srcOrd="1" destOrd="0" parTransId="{1E394C5A-674D-4686-89A6-85B2409593B0}" sibTransId="{7C54A39A-FDCF-4A43-A3D5-9E5525BB050B}"/>
    <dgm:cxn modelId="{F5D122D6-8FEE-435F-BC54-FC755060ABA9}" type="presOf" srcId="{6BEE4048-D02A-490E-9ECB-EAC27988F695}" destId="{1F167F90-85A6-4D69-98C0-3541C35FAA90}" srcOrd="0" destOrd="2" presId="urn:microsoft.com/office/officeart/2005/8/layout/hList1"/>
    <dgm:cxn modelId="{373712DB-722A-478B-A975-945D0B7B89E7}" type="presOf" srcId="{097BDB2E-1E9D-4EF3-8AC1-C067002F993D}" destId="{AC1FB24A-BFD9-447B-B998-2DBB3B6B2A4C}" srcOrd="0" destOrd="1" presId="urn:microsoft.com/office/officeart/2005/8/layout/hList1"/>
    <dgm:cxn modelId="{F7225B41-CC5A-498E-A718-01A1CFF1DCC1}" type="presParOf" srcId="{6440C29D-A7DB-43DE-93E9-ECA2566FB492}" destId="{BF68DCA7-9FDD-4E5A-B08E-D690DD0F5981}" srcOrd="0" destOrd="0" presId="urn:microsoft.com/office/officeart/2005/8/layout/hList1"/>
    <dgm:cxn modelId="{82428E56-EDA2-4431-8DC9-9C667F57843B}" type="presParOf" srcId="{BF68DCA7-9FDD-4E5A-B08E-D690DD0F5981}" destId="{7C4B4C49-CA55-4D23-B81E-AD13CAC74AE2}" srcOrd="0" destOrd="0" presId="urn:microsoft.com/office/officeart/2005/8/layout/hList1"/>
    <dgm:cxn modelId="{5F0178E2-3CC5-4066-9E02-0288BEC94297}" type="presParOf" srcId="{BF68DCA7-9FDD-4E5A-B08E-D690DD0F5981}" destId="{1F167F90-85A6-4D69-98C0-3541C35FAA90}" srcOrd="1" destOrd="0" presId="urn:microsoft.com/office/officeart/2005/8/layout/hList1"/>
    <dgm:cxn modelId="{D482058A-F043-4FC1-A3AE-FCCA20F51103}" type="presParOf" srcId="{6440C29D-A7DB-43DE-93E9-ECA2566FB492}" destId="{CF47E726-5D18-4A3A-B450-C6F2ACB9064D}" srcOrd="1" destOrd="0" presId="urn:microsoft.com/office/officeart/2005/8/layout/hList1"/>
    <dgm:cxn modelId="{AD0FDB97-55AD-4DD2-9106-08D5A7C4DA59}" type="presParOf" srcId="{6440C29D-A7DB-43DE-93E9-ECA2566FB492}" destId="{45F7CAEC-8DB1-4D94-ACED-0BD12216056C}" srcOrd="2" destOrd="0" presId="urn:microsoft.com/office/officeart/2005/8/layout/hList1"/>
    <dgm:cxn modelId="{02BDA166-CD90-4B68-B1E8-20E3D30E48B4}" type="presParOf" srcId="{45F7CAEC-8DB1-4D94-ACED-0BD12216056C}" destId="{48B0A228-BE45-4256-BD32-89BCC4C9B480}" srcOrd="0" destOrd="0" presId="urn:microsoft.com/office/officeart/2005/8/layout/hList1"/>
    <dgm:cxn modelId="{3F7B9B03-B99F-484F-9892-541C044FA51F}" type="presParOf" srcId="{45F7CAEC-8DB1-4D94-ACED-0BD12216056C}" destId="{A7E7A07F-51D3-44CF-9DEC-85361EAE1A6F}" srcOrd="1" destOrd="0" presId="urn:microsoft.com/office/officeart/2005/8/layout/hList1"/>
    <dgm:cxn modelId="{A13025C3-7876-4CC3-9995-EB2B40875817}" type="presParOf" srcId="{6440C29D-A7DB-43DE-93E9-ECA2566FB492}" destId="{80ADA754-1AD6-42AF-99CE-FA6410AF668D}" srcOrd="3" destOrd="0" presId="urn:microsoft.com/office/officeart/2005/8/layout/hList1"/>
    <dgm:cxn modelId="{F105B230-A2C9-4119-AE2F-1FBF32B8DD2A}" type="presParOf" srcId="{6440C29D-A7DB-43DE-93E9-ECA2566FB492}" destId="{81BBB514-F972-42F8-A15E-6C9FDEE11D65}" srcOrd="4" destOrd="0" presId="urn:microsoft.com/office/officeart/2005/8/layout/hList1"/>
    <dgm:cxn modelId="{9CA678DD-9B54-460A-AB7E-B2440D5AAA26}" type="presParOf" srcId="{81BBB514-F972-42F8-A15E-6C9FDEE11D65}" destId="{721FFF7E-FF6D-43CE-90BE-CA27034C40D9}" srcOrd="0" destOrd="0" presId="urn:microsoft.com/office/officeart/2005/8/layout/hList1"/>
    <dgm:cxn modelId="{4DBC902B-1D4B-4843-A6CC-638A918C9A3E}" type="presParOf" srcId="{81BBB514-F972-42F8-A15E-6C9FDEE11D65}" destId="{AC1FB24A-BFD9-447B-B998-2DBB3B6B2A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B4C49-CA55-4D23-B81E-AD13CAC74AE2}">
      <dsp:nvSpPr>
        <dsp:cNvPr id="0" name=""/>
        <dsp:cNvSpPr/>
      </dsp:nvSpPr>
      <dsp:spPr>
        <a:xfrm>
          <a:off x="3551" y="12784"/>
          <a:ext cx="3462792" cy="8035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IaaS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(Infrastructure as a service)</a:t>
          </a:r>
          <a:endParaRPr lang="en-US" sz="2000" kern="1200" dirty="0"/>
        </a:p>
      </dsp:txBody>
      <dsp:txXfrm>
        <a:off x="3551" y="12784"/>
        <a:ext cx="3462792" cy="803564"/>
      </dsp:txXfrm>
    </dsp:sp>
    <dsp:sp modelId="{1F167F90-85A6-4D69-98C0-3541C35FAA90}">
      <dsp:nvSpPr>
        <dsp:cNvPr id="0" name=""/>
        <dsp:cNvSpPr/>
      </dsp:nvSpPr>
      <dsp:spPr>
        <a:xfrm>
          <a:off x="3551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self managed </a:t>
          </a:r>
          <a:r>
            <a:rPr lang="en-US" sz="2000" b="0" i="0" kern="1200" dirty="0"/>
            <a:t>infrastructure as a service (compute, storage, networking).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Azure, AWS, GCP, Digital Ocean etc.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Advantages: lower cost of maintenance, can be provisioned, maintained and monitored through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Disadvantages: </a:t>
          </a:r>
        </a:p>
      </dsp:txBody>
      <dsp:txXfrm>
        <a:off x="3551" y="816349"/>
        <a:ext cx="3462792" cy="3952799"/>
      </dsp:txXfrm>
    </dsp:sp>
    <dsp:sp modelId="{48B0A228-BE45-4256-BD32-89BCC4C9B480}">
      <dsp:nvSpPr>
        <dsp:cNvPr id="0" name=""/>
        <dsp:cNvSpPr/>
      </dsp:nvSpPr>
      <dsp:spPr>
        <a:xfrm>
          <a:off x="3951135" y="12784"/>
          <a:ext cx="3462792" cy="80356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(Platform as a service)</a:t>
          </a:r>
          <a:endParaRPr lang="en-US" sz="2000" kern="1200" dirty="0"/>
        </a:p>
      </dsp:txBody>
      <dsp:txXfrm>
        <a:off x="3951135" y="12784"/>
        <a:ext cx="3462792" cy="803564"/>
      </dsp:txXfrm>
    </dsp:sp>
    <dsp:sp modelId="{A7E7A07F-51D3-44CF-9DEC-85361EAE1A6F}">
      <dsp:nvSpPr>
        <dsp:cNvPr id="0" name=""/>
        <dsp:cNvSpPr/>
      </dsp:nvSpPr>
      <dsp:spPr>
        <a:xfrm>
          <a:off x="3951135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managed services </a:t>
          </a:r>
          <a:r>
            <a:rPr lang="en-US" sz="2000" b="0" i="0" kern="1200" dirty="0"/>
            <a:t>that can be used to build SaaS solutions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AzureML, </a:t>
          </a:r>
          <a:r>
            <a:rPr lang="en-US" sz="2000" b="0" i="0" kern="1200" dirty="0" err="1"/>
            <a:t>SageMaker</a:t>
          </a:r>
          <a:r>
            <a:rPr lang="en-US" sz="2000" b="0" i="0" kern="1200" dirty="0"/>
            <a:t>, Dataiku</a:t>
          </a:r>
          <a:endParaRPr lang="en-US" sz="2000" kern="1200" dirty="0"/>
        </a:p>
      </dsp:txBody>
      <dsp:txXfrm>
        <a:off x="3951135" y="816349"/>
        <a:ext cx="3462792" cy="3952799"/>
      </dsp:txXfrm>
    </dsp:sp>
    <dsp:sp modelId="{721FFF7E-FF6D-43CE-90BE-CA27034C40D9}">
      <dsp:nvSpPr>
        <dsp:cNvPr id="0" name=""/>
        <dsp:cNvSpPr/>
      </dsp:nvSpPr>
      <dsp:spPr>
        <a:xfrm>
          <a:off x="7898719" y="12784"/>
          <a:ext cx="3462792" cy="8035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(Software as a service)</a:t>
          </a:r>
          <a:endParaRPr lang="en-US" sz="2000" kern="1200" dirty="0"/>
        </a:p>
      </dsp:txBody>
      <dsp:txXfrm>
        <a:off x="7898719" y="12784"/>
        <a:ext cx="3462792" cy="803564"/>
      </dsp:txXfrm>
    </dsp:sp>
    <dsp:sp modelId="{AC1FB24A-BFD9-447B-B998-2DBB3B6B2A4C}">
      <dsp:nvSpPr>
        <dsp:cNvPr id="0" name=""/>
        <dsp:cNvSpPr/>
      </dsp:nvSpPr>
      <dsp:spPr>
        <a:xfrm>
          <a:off x="7898719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Delivers full applications on the cloud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Fully </a:t>
          </a:r>
          <a:r>
            <a:rPr lang="en-US" sz="2000" b="0" i="0" u="sng" kern="1200" dirty="0"/>
            <a:t>managed service </a:t>
          </a:r>
          <a:r>
            <a:rPr lang="en-US" sz="2000" b="0" i="0" kern="1200" dirty="0"/>
            <a:t>providing scalability &amp; availability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Zoom, Dropbox, AzureML Studio, Stripe</a:t>
          </a:r>
          <a:endParaRPr lang="en-US" sz="2000" kern="1200" dirty="0"/>
        </a:p>
      </dsp:txBody>
      <dsp:txXfrm>
        <a:off x="7898719" y="816349"/>
        <a:ext cx="3462792" cy="395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333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4d53e15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3" name="Google Shape;4463;g4d53e15c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464" name="Google Shape;4464;g4d53e15ce2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4d53e15c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66" name="Google Shape;4466;g4d53e15ce2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4d53e15c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16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26FDB-8689-4BD0-B28F-BCE516327AB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3/30/2021 5:10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312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7C52F-FC69-44A2-8C3B-C2B7C30740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3/30/2021 5:10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8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4d68acf8fe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4" name="Google Shape;6324;g4d68acf8fe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MMLSpark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is an open-source Spark package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5" name="Google Shape;6325;g4d68acf8fe_0_589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4d68acf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4d68acf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4d53e15ce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84" name="Google Shape;6484;g4d53e15ce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15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88" name="Google Shape;4988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4989" name="Google Shape;4989;p1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4d68acf8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r>
              <a:rPr lang="en-US" dirty="0"/>
              <a:t>What do we mean with the team AML Service?</a:t>
            </a:r>
          </a:p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773" name="Google Shape;4773;g4d68acf8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jp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Redmond 2014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3"/>
              </a:spcBef>
              <a:spcAft>
                <a:spcPts val="0"/>
              </a:spcAft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01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38D2D-1DAD-4635-91A4-FF50E1209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22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B53BF-E558-4E46-A0BB-087AC6D68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20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425DAE-615C-43B0-B402-C4EAEA056288}"/>
              </a:ext>
            </a:extLst>
          </p:cNvPr>
          <p:cNvSpPr/>
          <p:nvPr userDrawn="1"/>
        </p:nvSpPr>
        <p:spPr bwMode="auto">
          <a:xfrm>
            <a:off x="200025" y="2609850"/>
            <a:ext cx="9772650" cy="3390900"/>
          </a:xfrm>
          <a:prstGeom prst="rect">
            <a:avLst/>
          </a:prstGeom>
          <a:solidFill>
            <a:schemeClr val="accent3">
              <a:lumMod val="75000"/>
              <a:alpha val="5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9144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tx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11894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427309809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01788"/>
            <a:ext cx="5681091" cy="12089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11350666" cy="739343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CA88A-AF8C-4F1F-AC97-D9271C569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8" y="1601788"/>
            <a:ext cx="4252912" cy="332399"/>
          </a:xfrm>
        </p:spPr>
        <p:txBody>
          <a:bodyPr lIns="146304"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2503783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01788"/>
            <a:ext cx="5681091" cy="12089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11350666" cy="739343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9B7BD6-AEB0-414B-803A-D694DC93C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441226250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7586360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7588860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26C7-7042-4BA3-8CEC-E87FE515C1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7586360" cy="829458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488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spcAft>
                <a:spcPts val="1274"/>
              </a:spcAft>
              <a:buNone/>
              <a:defRPr sz="1200" spc="20" baseline="0">
                <a:solidFill>
                  <a:schemeClr val="tx1"/>
                </a:solidFill>
                <a:latin typeface="+mj-lt"/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24pt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12PT</a:t>
            </a:r>
          </a:p>
        </p:txBody>
      </p:sp>
    </p:spTree>
    <p:extLst>
      <p:ext uri="{BB962C8B-B14F-4D97-AF65-F5344CB8AC3E}">
        <p14:creationId xmlns:p14="http://schemas.microsoft.com/office/powerpoint/2010/main" val="290817921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2277964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8016874" y="1028702"/>
            <a:ext cx="438785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2428874" y="-1612899"/>
            <a:ext cx="4387851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138044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0320529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807064466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883537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153853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0216141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4598140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6905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035" y="3429000"/>
            <a:ext cx="9152965" cy="2029939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lnSpc>
                <a:spcPct val="90000"/>
              </a:lnSpc>
              <a:defRPr lang="en-US" sz="4000" spc="3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467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47174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322827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527888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35304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7623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6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6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6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6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1" name="Google Shape;291;p46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46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6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94" name="Google Shape;294;p46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46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96" name="Google Shape;296;p46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6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6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03" name="Google Shape;303;p46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Washington, D.C.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5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with photo and tile">
  <p:cSld name="2_Title with photo and til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9" descr="A person sitting at a table using a comput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92000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>
            <a:off x="-2" y="-5304"/>
            <a:ext cx="4526100" cy="68634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92" y="256398"/>
            <a:ext cx="1829371" cy="67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/>
          <p:nvPr/>
        </p:nvSpPr>
        <p:spPr>
          <a:xfrm>
            <a:off x="267682" y="2084173"/>
            <a:ext cx="8125200" cy="3586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269303" y="2077814"/>
            <a:ext cx="627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700"/>
              <a:buFont typeface="Quattrocento Sans"/>
              <a:buNone/>
              <a:defRPr sz="4700">
                <a:solidFill>
                  <a:srgbClr val="3535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>
            <a:off x="267682" y="3877278"/>
            <a:ext cx="6276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107575" rIns="161350" bIns="10757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>
            <a:spLocks noGrp="1"/>
          </p:cNvSpPr>
          <p:nvPr>
            <p:ph type="pic" idx="2"/>
          </p:nvPr>
        </p:nvSpPr>
        <p:spPr>
          <a:xfrm>
            <a:off x="1" y="-3821"/>
            <a:ext cx="6096000" cy="6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3" name="Google Shape;483;p82"/>
          <p:cNvSpPr txBox="1">
            <a:spLocks noGrp="1"/>
          </p:cNvSpPr>
          <p:nvPr>
            <p:ph type="body" idx="1"/>
          </p:nvPr>
        </p:nvSpPr>
        <p:spPr>
          <a:xfrm>
            <a:off x="6334936" y="2045659"/>
            <a:ext cx="4763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400"/>
            </a:lvl3pPr>
            <a:lvl4pPr marL="1828800" lvl="3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4pPr>
            <a:lvl5pPr marL="2286000" lvl="4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82"/>
          <p:cNvSpPr txBox="1">
            <a:spLocks noGrp="1"/>
          </p:cNvSpPr>
          <p:nvPr>
            <p:ph type="title"/>
          </p:nvPr>
        </p:nvSpPr>
        <p:spPr>
          <a:xfrm>
            <a:off x="6334935" y="289512"/>
            <a:ext cx="5581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 b="0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blue">
  <p:cSld name="Title Only - blu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/>
          <p:nvPr/>
        </p:nvSpPr>
        <p:spPr>
          <a:xfrm>
            <a:off x="-1" y="-7783"/>
            <a:ext cx="6096000" cy="68658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5602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269240" y="1221953"/>
            <a:ext cx="11655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600"/>
            </a:lvl2pPr>
            <a:lvl3pPr marL="137160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Bullet point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>
            <a:spLocks noGrp="1"/>
          </p:cNvSpPr>
          <p:nvPr>
            <p:ph type="title"/>
          </p:nvPr>
        </p:nvSpPr>
        <p:spPr>
          <a:xfrm>
            <a:off x="697277" y="2309700"/>
            <a:ext cx="511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86"/>
          <p:cNvCxnSpPr/>
          <p:nvPr/>
        </p:nvCxnSpPr>
        <p:spPr>
          <a:xfrm rot="10800000">
            <a:off x="697027" y="3510463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6"/>
          <p:cNvSpPr>
            <a:spLocks noGrp="1"/>
          </p:cNvSpPr>
          <p:nvPr>
            <p:ph type="pic" idx="2"/>
          </p:nvPr>
        </p:nvSpPr>
        <p:spPr>
          <a:xfrm>
            <a:off x="6116826" y="0"/>
            <a:ext cx="6075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697277" y="3695664"/>
            <a:ext cx="43149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t" anchorCtr="0"/>
          <a:lstStyle>
            <a:lvl1pPr marL="457200" lvl="0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269240" y="2084186"/>
            <a:ext cx="106842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269240" y="4780989"/>
            <a:ext cx="10682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/>
          <p:nvPr/>
        </p:nvSpPr>
        <p:spPr>
          <a:xfrm>
            <a:off x="269240" y="-306634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slide">
  <p:cSld name="1_Demo slide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269240" y="2607160"/>
            <a:ext cx="112800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89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506" name="Google Shape;506;p89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89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89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89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89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89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89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89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89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89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89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89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89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0" name="Google Shape;580;p89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581" name="Google Shape;581;p89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9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9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9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9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9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9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9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9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9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9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9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9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9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9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9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9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9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9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9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9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9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89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55" name="Google Shape;655;p89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656" name="Google Shape;656;p89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0" name="Google Shape;730;p89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731" name="Google Shape;731;p89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3" name="Google Shape;733;p89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89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89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89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89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89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89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89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89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89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89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89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89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89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89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89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89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89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89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89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1" name="Google Shape;781;p89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2" name="Google Shape;782;p89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89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89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9" name="Google Shape;789;p89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89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89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89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6" name="Google Shape;796;p89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89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89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89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5" name="Google Shape;805;p89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806" name="Google Shape;806;p89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89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89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89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89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89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89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89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89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89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89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89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89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89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89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89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89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89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89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89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89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89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89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89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89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89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89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89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89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89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89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89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881" name="Google Shape;881;p89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89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89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89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89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89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89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89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89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89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89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89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89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89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89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89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89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89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89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89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89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89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89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89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89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89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89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89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89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89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89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89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89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89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89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89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89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89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89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89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89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5" name="Google Shape;955;p89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956" name="Google Shape;956;p89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89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89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89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89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89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89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89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89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89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89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89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89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89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89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89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89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89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89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89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89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89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89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89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89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89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89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89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89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89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89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89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89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89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89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89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89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89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89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89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89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89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89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89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89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89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89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89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89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89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89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89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89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89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89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89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89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89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89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89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89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89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89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89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89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0" name="Google Shape;1030;p89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1031" name="Google Shape;1031;p89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89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89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89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89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89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89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89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89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89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89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89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89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89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89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89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89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89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89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89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89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89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89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89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89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89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89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89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89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89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89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89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89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89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89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89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89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89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89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89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89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89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89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89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89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89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89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89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89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89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89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89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89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89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89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89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89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89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89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89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89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05" name="Google Shape;1105;p89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1106" name="Google Shape;1106;p89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89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89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89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89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89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89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89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89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89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89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89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89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89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89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89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89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89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89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89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89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89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89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89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89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89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89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89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89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89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89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89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89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89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89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89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89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89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89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89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80" name="Google Shape;1180;p89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1181" name="Google Shape;1181;p89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89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89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89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89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89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89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89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89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89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89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89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89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89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89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89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89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89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89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89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89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89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89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89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89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89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89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89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89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5" name="Google Shape;1255;p89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1256" name="Google Shape;1256;p89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0" name="Google Shape;1330;p89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1331" name="Google Shape;1331;p89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5" name="Google Shape;1405;p89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1406" name="Google Shape;1406;p89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0" name="Google Shape;1480;p89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1481" name="Google Shape;1481;p89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89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89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2" name="Google Shape;1522;p89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3" name="Google Shape;1523;p89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89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89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89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89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2" name="Google Shape;1532;p89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89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9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89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89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8" name="Google Shape;1538;p89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9" name="Google Shape;1539;p89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89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89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89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89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89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89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89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7" name="Google Shape;1547;p89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8" name="Google Shape;1548;p89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89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89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89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89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55" name="Google Shape;1555;p89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1556" name="Google Shape;1556;p89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0" name="Google Shape;1560;p89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89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89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89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89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89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89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89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89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89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89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89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3" name="Google Shape;1573;p89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4" name="Google Shape;1574;p89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89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89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89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9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9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9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89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9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89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6" name="Google Shape;1586;p89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7" name="Google Shape;1587;p89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89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89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89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89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89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3" name="Google Shape;1593;p89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9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89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89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89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89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89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89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89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89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7" name="Google Shape;1617;p89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8" name="Google Shape;1618;p89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0" name="Google Shape;1620;p89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1" name="Google Shape;1621;p89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2" name="Google Shape;1622;p89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3" name="Google Shape;1623;p89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4" name="Google Shape;1624;p89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5" name="Google Shape;1625;p89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6" name="Google Shape;1626;p89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7" name="Google Shape;1627;p89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8" name="Google Shape;1628;p89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9" name="Google Shape;1629;p89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0" name="Google Shape;1630;p89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1631" name="Google Shape;1631;p89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9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89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89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89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89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89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89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89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0" name="Google Shape;1640;p89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1" name="Google Shape;1641;p89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89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89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89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89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89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89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89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89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89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89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89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9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89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89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89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89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89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89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89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89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89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89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89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5" name="Google Shape;1665;p89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6" name="Google Shape;1666;p89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7" name="Google Shape;1667;p89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8" name="Google Shape;1668;p89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1" name="Google Shape;1671;p89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2" name="Google Shape;1672;p89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4" name="Google Shape;1674;p89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5" name="Google Shape;1675;p89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9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9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9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9" name="Google Shape;1679;p89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9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1" name="Google Shape;1681;p89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2" name="Google Shape;1682;p89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3" name="Google Shape;1683;p89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4" name="Google Shape;1684;p89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5" name="Google Shape;1685;p89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6" name="Google Shape;1686;p89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7" name="Google Shape;1687;p89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8" name="Google Shape;1688;p89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9" name="Google Shape;1689;p89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0" name="Google Shape;1690;p89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9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2" name="Google Shape;1692;p89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3" name="Google Shape;1693;p89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4" name="Google Shape;1694;p89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5" name="Google Shape;1695;p89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6" name="Google Shape;1696;p89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7" name="Google Shape;1697;p89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8" name="Google Shape;1698;p89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9" name="Google Shape;1699;p89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0" name="Google Shape;1700;p89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1" name="Google Shape;1701;p89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2" name="Google Shape;1702;p89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9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9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05" name="Google Shape;1705;p89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1706" name="Google Shape;1706;p89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6" name="Google Shape;1716;p89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7" name="Google Shape;1717;p89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8" name="Google Shape;1718;p89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9" name="Google Shape;1719;p89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0" name="Google Shape;1720;p89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1" name="Google Shape;1721;p89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2" name="Google Shape;1722;p89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3" name="Google Shape;1723;p89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4" name="Google Shape;1724;p89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5" name="Google Shape;1725;p89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6" name="Google Shape;1726;p89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7" name="Google Shape;1727;p89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8" name="Google Shape;1728;p89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9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0" name="Google Shape;1730;p89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1" name="Google Shape;1731;p89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2" name="Google Shape;1732;p89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3" name="Google Shape;1733;p89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4" name="Google Shape;1734;p89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5" name="Google Shape;1735;p89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6" name="Google Shape;1736;p89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7" name="Google Shape;1737;p89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8" name="Google Shape;1738;p89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9" name="Google Shape;1739;p89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0" name="Google Shape;1740;p89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4" name="Google Shape;1754;p89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7" name="Google Shape;1757;p89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8" name="Google Shape;1758;p89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1781" name="Google Shape;1781;p89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3" name="Google Shape;1783;p89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4" name="Google Shape;1784;p89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7" name="Google Shape;1787;p89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9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1" name="Google Shape;1791;p89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2" name="Google Shape;1792;p89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5" name="Google Shape;1795;p89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6" name="Google Shape;1796;p89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9" name="Google Shape;1799;p89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9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9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5" name="Google Shape;1805;p89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9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9" name="Google Shape;1809;p89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0" name="Google Shape;1810;p89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3" name="Google Shape;1813;p89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4" name="Google Shape;1814;p89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7" name="Google Shape;1817;p89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8" name="Google Shape;1818;p89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1" name="Google Shape;1821;p89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2" name="Google Shape;1822;p89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4" name="Google Shape;1824;p89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7" name="Google Shape;1827;p89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8" name="Google Shape;1828;p89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89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89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89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89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89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89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89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89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89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4" name="Google Shape;1854;p89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55" name="Google Shape;1855;p89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1856" name="Google Shape;1856;p89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89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89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89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89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1" name="Google Shape;1891;p89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2" name="Google Shape;1892;p89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3" name="Google Shape;1893;p89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4" name="Google Shape;1894;p89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5" name="Google Shape;1895;p89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1" name="Google Shape;1911;p89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2" name="Google Shape;1912;p89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4" name="Google Shape;1924;p89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5" name="Google Shape;1925;p89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30" name="Google Shape;1930;p89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1931" name="Google Shape;1931;p89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3" name="Google Shape;1933;p89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4" name="Google Shape;1934;p89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7" name="Google Shape;1937;p89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8" name="Google Shape;1938;p89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1" name="Google Shape;1941;p89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2" name="Google Shape;1942;p89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5" name="Google Shape;1945;p89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6" name="Google Shape;1946;p89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9" name="Google Shape;1949;p89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0" name="Google Shape;1950;p89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2" name="Google Shape;1952;p89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5" name="Google Shape;1955;p89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6" name="Google Shape;1956;p89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9" name="Google Shape;1959;p89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0" name="Google Shape;1960;p89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6" name="Google Shape;1996;p89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9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8" name="Google Shape;1998;p89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5" name="Google Shape;2005;p89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2006" name="Google Shape;2006;p89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4" name="Google Shape;2034;p89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9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6" name="Google Shape;2036;p89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7" name="Google Shape;2037;p89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8" name="Google Shape;2038;p89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80" name="Google Shape;2080;p89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2081" name="Google Shape;2081;p89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3" name="Google Shape;2083;p89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4" name="Google Shape;2084;p89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7" name="Google Shape;2087;p89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8" name="Google Shape;2088;p89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1" name="Google Shape;2091;p89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2" name="Google Shape;2092;p89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5" name="Google Shape;2095;p89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6" name="Google Shape;2096;p89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9" name="Google Shape;2099;p89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0" name="Google Shape;2100;p89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2" name="Google Shape;2102;p89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5" name="Google Shape;2105;p89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6" name="Google Shape;2106;p89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9" name="Google Shape;2109;p89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0" name="Google Shape;2110;p89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3" name="Google Shape;2113;p89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4" name="Google Shape;2114;p89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7" name="Google Shape;2117;p89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8" name="Google Shape;2118;p89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1" name="Google Shape;2121;p89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2" name="Google Shape;2122;p89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4" name="Google Shape;2124;p89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7" name="Google Shape;2127;p89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8" name="Google Shape;2128;p89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1" name="Google Shape;2131;p89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2" name="Google Shape;2132;p89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5" name="Google Shape;2135;p89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6" name="Google Shape;2136;p89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9" name="Google Shape;2139;p89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0" name="Google Shape;2140;p89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3" name="Google Shape;2143;p89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4" name="Google Shape;2144;p89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6" name="Google Shape;2146;p89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9" name="Google Shape;2149;p89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0" name="Google Shape;2150;p89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3" name="Google Shape;2153;p89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4" name="Google Shape;2154;p89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55" name="Google Shape;2155;p89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2156" name="Google Shape;2156;p89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30" name="Google Shape;2230;p89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2231" name="Google Shape;2231;p89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3" name="Google Shape;2233;p89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4" name="Google Shape;2234;p89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7" name="Google Shape;2237;p89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8" name="Google Shape;2238;p89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89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2" name="Google Shape;2242;p89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5" name="Google Shape;2245;p89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6" name="Google Shape;2246;p89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9" name="Google Shape;2249;p89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0" name="Google Shape;2250;p89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2" name="Google Shape;2252;p89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5" name="Google Shape;2255;p89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6" name="Google Shape;2256;p89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89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0" name="Google Shape;2260;p89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89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4" name="Google Shape;2264;p89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89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89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1" name="Google Shape;2271;p89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2" name="Google Shape;2272;p89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4" name="Google Shape;2274;p89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7" name="Google Shape;2277;p89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8" name="Google Shape;2278;p89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1" name="Google Shape;2281;p89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2" name="Google Shape;2282;p89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5" name="Google Shape;2285;p89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6" name="Google Shape;2286;p89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9" name="Google Shape;2289;p89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0" name="Google Shape;2290;p89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3" name="Google Shape;2293;p89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4" name="Google Shape;2294;p89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6" name="Google Shape;2296;p89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9" name="Google Shape;2299;p89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0" name="Google Shape;2300;p89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3" name="Google Shape;2303;p89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4" name="Google Shape;2304;p89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05" name="Google Shape;2305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90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2308" name="Google Shape;2308;p90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6" name="Google Shape;2326;p90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7" name="Google Shape;2327;p90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9" name="Google Shape;2349;p90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0" name="Google Shape;2350;p90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1" name="Google Shape;2351;p90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2" name="Google Shape;2352;p90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3" name="Google Shape;2353;p90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82" name="Google Shape;2382;p90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2383" name="Google Shape;2383;p90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5" name="Google Shape;2385;p90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6" name="Google Shape;2386;p90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9" name="Google Shape;2389;p90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90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1" name="Google Shape;2391;p90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90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3" name="Google Shape;2393;p90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90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1" name="Google Shape;2401;p90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2" name="Google Shape;2402;p90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3" name="Google Shape;2403;p90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4" name="Google Shape;2404;p90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5" name="Google Shape;2405;p90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90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7" name="Google Shape;2407;p90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8" name="Google Shape;2408;p90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9" name="Google Shape;2409;p90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0" name="Google Shape;2410;p90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1" name="Google Shape;2411;p90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2" name="Google Shape;2412;p90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4" name="Google Shape;2414;p90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5" name="Google Shape;2415;p90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6" name="Google Shape;2416;p90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7" name="Google Shape;2417;p90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9" name="Google Shape;2419;p90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0" name="Google Shape;2420;p90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1" name="Google Shape;2421;p90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2" name="Google Shape;2422;p90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3" name="Google Shape;2423;p90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4" name="Google Shape;2424;p90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6" name="Google Shape;2426;p90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7" name="Google Shape;2427;p90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8" name="Google Shape;2428;p90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9" name="Google Shape;2429;p90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0" name="Google Shape;2430;p90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1" name="Google Shape;2431;p90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2" name="Google Shape;2432;p90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3" name="Google Shape;2433;p90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4" name="Google Shape;2434;p90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5" name="Google Shape;2435;p90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7" name="Google Shape;2437;p90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8" name="Google Shape;2438;p90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9" name="Google Shape;2439;p90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0" name="Google Shape;2440;p90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1" name="Google Shape;2441;p90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3" name="Google Shape;2443;p90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5" name="Google Shape;2445;p90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6" name="Google Shape;2446;p90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7" name="Google Shape;2447;p90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9" name="Google Shape;2449;p90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0" name="Google Shape;2450;p90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4" name="Google Shape;2454;p90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6" name="Google Shape;2456;p90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7" name="Google Shape;2457;p90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2458" name="Google Shape;2458;p90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9" name="Google Shape;2459;p90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0" name="Google Shape;2460;p90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1" name="Google Shape;2461;p90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2" name="Google Shape;2462;p90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3" name="Google Shape;2463;p90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4" name="Google Shape;2464;p90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5" name="Google Shape;2465;p90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6" name="Google Shape;2466;p90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7" name="Google Shape;2467;p90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9" name="Google Shape;2469;p90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0" name="Google Shape;2470;p90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1" name="Google Shape;2471;p90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2" name="Google Shape;2472;p90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3" name="Google Shape;2473;p90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4" name="Google Shape;2474;p90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5" name="Google Shape;2475;p90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6" name="Google Shape;2476;p90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7" name="Google Shape;2477;p90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8" name="Google Shape;2478;p90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9" name="Google Shape;2479;p90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0" name="Google Shape;2480;p90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1" name="Google Shape;2481;p90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2" name="Google Shape;2482;p90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3" name="Google Shape;2483;p90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4" name="Google Shape;2484;p90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5" name="Google Shape;2485;p90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6" name="Google Shape;2486;p90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7" name="Google Shape;2487;p90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8" name="Google Shape;2488;p90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9" name="Google Shape;2489;p90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0" name="Google Shape;2490;p90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1" name="Google Shape;2491;p90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2" name="Google Shape;2492;p90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3" name="Google Shape;2493;p90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4" name="Google Shape;2494;p90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5" name="Google Shape;2495;p90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6" name="Google Shape;2496;p90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7" name="Google Shape;2497;p90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8" name="Google Shape;2498;p90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9" name="Google Shape;2499;p90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0" name="Google Shape;2500;p90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1" name="Google Shape;2501;p90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2" name="Google Shape;2502;p90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3" name="Google Shape;2503;p90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4" name="Google Shape;2504;p90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5" name="Google Shape;2505;p90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6" name="Google Shape;2506;p90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7" name="Google Shape;2507;p90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8" name="Google Shape;2508;p90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9" name="Google Shape;2509;p90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0" name="Google Shape;2510;p90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1" name="Google Shape;2511;p90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2" name="Google Shape;2512;p90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3" name="Google Shape;2513;p90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4" name="Google Shape;2514;p90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5" name="Google Shape;2515;p90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6" name="Google Shape;2516;p90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7" name="Google Shape;2517;p90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8" name="Google Shape;2518;p90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9" name="Google Shape;2519;p90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0" name="Google Shape;2520;p90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1" name="Google Shape;2521;p90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2" name="Google Shape;2522;p90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3" name="Google Shape;2523;p90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4" name="Google Shape;2524;p90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5" name="Google Shape;2525;p90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6" name="Google Shape;2526;p90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7" name="Google Shape;2527;p90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8" name="Google Shape;2528;p90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9" name="Google Shape;2529;p90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0" name="Google Shape;2530;p90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1" name="Google Shape;2531;p90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32" name="Google Shape;2532;p90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2533" name="Google Shape;2533;p90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4" name="Google Shape;2534;p90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5" name="Google Shape;2535;p90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6" name="Google Shape;2536;p90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7" name="Google Shape;2537;p90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8" name="Google Shape;2538;p90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9" name="Google Shape;2539;p90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0" name="Google Shape;2540;p90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1" name="Google Shape;2541;p90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2" name="Google Shape;2542;p90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3" name="Google Shape;2543;p90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4" name="Google Shape;2544;p90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5" name="Google Shape;2545;p90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6" name="Google Shape;2546;p90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7" name="Google Shape;2547;p90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8" name="Google Shape;2548;p90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9" name="Google Shape;2549;p90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0" name="Google Shape;2550;p90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1" name="Google Shape;2551;p90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2" name="Google Shape;2552;p90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3" name="Google Shape;2553;p90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4" name="Google Shape;2554;p90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5" name="Google Shape;2555;p90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6" name="Google Shape;2556;p90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7" name="Google Shape;2557;p90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8" name="Google Shape;2558;p90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9" name="Google Shape;2559;p90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0" name="Google Shape;2560;p90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1" name="Google Shape;2561;p90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2" name="Google Shape;2562;p90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3" name="Google Shape;2563;p90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4" name="Google Shape;2564;p90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5" name="Google Shape;2565;p90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6" name="Google Shape;2566;p90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7" name="Google Shape;2567;p90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8" name="Google Shape;2568;p90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9" name="Google Shape;2569;p90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0" name="Google Shape;2570;p90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1" name="Google Shape;2571;p90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2" name="Google Shape;2572;p90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3" name="Google Shape;2573;p90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4" name="Google Shape;2574;p90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5" name="Google Shape;2575;p90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6" name="Google Shape;2576;p90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7" name="Google Shape;2577;p90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8" name="Google Shape;2578;p90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9" name="Google Shape;2579;p90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0" name="Google Shape;2580;p90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1" name="Google Shape;2581;p90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2" name="Google Shape;2582;p90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3" name="Google Shape;2583;p90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4" name="Google Shape;2584;p90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5" name="Google Shape;2585;p90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6" name="Google Shape;2586;p90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7" name="Google Shape;2587;p90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8" name="Google Shape;2588;p90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9" name="Google Shape;2589;p90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0" name="Google Shape;2590;p90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1" name="Google Shape;2591;p90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2" name="Google Shape;2592;p90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3" name="Google Shape;2593;p90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4" name="Google Shape;2594;p90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5" name="Google Shape;2595;p90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6" name="Google Shape;2596;p90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7" name="Google Shape;2597;p90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8" name="Google Shape;2598;p90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9" name="Google Shape;2599;p90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0" name="Google Shape;2600;p90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1" name="Google Shape;2601;p90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2" name="Google Shape;2602;p90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3" name="Google Shape;2603;p90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4" name="Google Shape;2604;p90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5" name="Google Shape;2605;p90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6" name="Google Shape;2606;p90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07" name="Google Shape;2607;p90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2608" name="Google Shape;2608;p90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9" name="Google Shape;2609;p90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0" name="Google Shape;2610;p90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1" name="Google Shape;2611;p90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2" name="Google Shape;2612;p90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3" name="Google Shape;2613;p90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4" name="Google Shape;2614;p90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5" name="Google Shape;2615;p90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6" name="Google Shape;2616;p90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7" name="Google Shape;2617;p90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8" name="Google Shape;2618;p90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9" name="Google Shape;2619;p90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0" name="Google Shape;2620;p90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1" name="Google Shape;2621;p90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2" name="Google Shape;2622;p90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3" name="Google Shape;2623;p90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4" name="Google Shape;2624;p90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5" name="Google Shape;2625;p90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6" name="Google Shape;2626;p90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8" name="Google Shape;2628;p90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9" name="Google Shape;2629;p90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0" name="Google Shape;2630;p90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2" name="Google Shape;2632;p90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3" name="Google Shape;2633;p90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4" name="Google Shape;2634;p90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5" name="Google Shape;2635;p90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6" name="Google Shape;2636;p90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7" name="Google Shape;2637;p90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8" name="Google Shape;2638;p90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9" name="Google Shape;2639;p90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0" name="Google Shape;2640;p90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1" name="Google Shape;2641;p90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2" name="Google Shape;2642;p90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3" name="Google Shape;2643;p90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4" name="Google Shape;2644;p90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5" name="Google Shape;2645;p90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6" name="Google Shape;2646;p90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7" name="Google Shape;2647;p90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9" name="Google Shape;2649;p90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0" name="Google Shape;2650;p90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1" name="Google Shape;2651;p90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3" name="Google Shape;2653;p90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4" name="Google Shape;2654;p90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5" name="Google Shape;2655;p90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0" name="Google Shape;2660;p90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1" name="Google Shape;2661;p90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2" name="Google Shape;2662;p90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3" name="Google Shape;2663;p90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4" name="Google Shape;2664;p90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5" name="Google Shape;2665;p90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6" name="Google Shape;2666;p90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7" name="Google Shape;2667;p90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8" name="Google Shape;2668;p90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9" name="Google Shape;2669;p90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0" name="Google Shape;2670;p90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1" name="Google Shape;2671;p90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2" name="Google Shape;2672;p90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3" name="Google Shape;2673;p90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4" name="Google Shape;2674;p90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5" name="Google Shape;2675;p90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6" name="Google Shape;2676;p90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7" name="Google Shape;2677;p90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8" name="Google Shape;2678;p90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9" name="Google Shape;2679;p90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0" name="Google Shape;2680;p90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1" name="Google Shape;2681;p90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82" name="Google Shape;2682;p90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2683" name="Google Shape;2683;p90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4" name="Google Shape;2684;p90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5" name="Google Shape;2685;p90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6" name="Google Shape;2686;p90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7" name="Google Shape;2687;p90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8" name="Google Shape;2688;p90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9" name="Google Shape;2689;p90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0" name="Google Shape;2690;p90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1" name="Google Shape;2691;p90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2" name="Google Shape;2692;p90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3" name="Google Shape;2693;p90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4" name="Google Shape;2694;p90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5" name="Google Shape;2695;p90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6" name="Google Shape;2696;p90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7" name="Google Shape;2697;p90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8" name="Google Shape;2698;p90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9" name="Google Shape;2699;p90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0" name="Google Shape;2700;p90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1" name="Google Shape;2701;p90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2" name="Google Shape;2702;p90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3" name="Google Shape;2703;p90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4" name="Google Shape;2704;p90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5" name="Google Shape;2705;p90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6" name="Google Shape;2706;p90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7" name="Google Shape;2707;p90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8" name="Google Shape;2708;p90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9" name="Google Shape;2709;p90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0" name="Google Shape;2710;p90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1" name="Google Shape;2711;p90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2" name="Google Shape;2712;p90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3" name="Google Shape;2713;p90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4" name="Google Shape;2714;p90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5" name="Google Shape;2715;p90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6" name="Google Shape;2716;p90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7" name="Google Shape;2717;p90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8" name="Google Shape;2718;p90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9" name="Google Shape;2719;p90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0" name="Google Shape;2720;p90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1" name="Google Shape;2721;p90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2" name="Google Shape;2722;p90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3" name="Google Shape;2723;p90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4" name="Google Shape;2724;p90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5" name="Google Shape;2725;p90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6" name="Google Shape;2726;p90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7" name="Google Shape;2727;p90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8" name="Google Shape;2728;p90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9" name="Google Shape;2729;p90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0" name="Google Shape;2730;p90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1" name="Google Shape;2731;p90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2" name="Google Shape;2732;p90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3" name="Google Shape;2733;p90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4" name="Google Shape;2734;p90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5" name="Google Shape;2735;p90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6" name="Google Shape;2736;p90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7" name="Google Shape;2737;p90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8" name="Google Shape;2738;p90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p90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p90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p90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p90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p90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p90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p90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6" name="Google Shape;2746;p90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7" name="Google Shape;2747;p90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8" name="Google Shape;2748;p90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9" name="Google Shape;2749;p90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0" name="Google Shape;2750;p90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p90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p90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3" name="Google Shape;2753;p90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4" name="Google Shape;2754;p90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5" name="Google Shape;2755;p90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6" name="Google Shape;2756;p90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57" name="Google Shape;2757;p90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2758" name="Google Shape;2758;p90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9" name="Google Shape;2759;p90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0" name="Google Shape;2760;p90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1" name="Google Shape;2761;p90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2" name="Google Shape;2762;p90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3" name="Google Shape;2763;p90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4" name="Google Shape;2764;p90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5" name="Google Shape;2765;p90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6" name="Google Shape;2766;p90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7" name="Google Shape;2767;p90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8" name="Google Shape;2768;p90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9" name="Google Shape;2769;p90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0" name="Google Shape;2770;p90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1" name="Google Shape;2771;p90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2" name="Google Shape;2772;p90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3" name="Google Shape;2773;p90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4" name="Google Shape;2774;p90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5" name="Google Shape;2775;p90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6" name="Google Shape;2776;p90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7" name="Google Shape;2777;p90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8" name="Google Shape;2778;p90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9" name="Google Shape;2779;p90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0" name="Google Shape;2780;p90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1" name="Google Shape;2781;p90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2" name="Google Shape;2782;p90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3" name="Google Shape;2783;p90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4" name="Google Shape;2784;p90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5" name="Google Shape;2785;p90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p90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p90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p90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p90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p90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p90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p90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3" name="Google Shape;2793;p90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4" name="Google Shape;2794;p90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5" name="Google Shape;2795;p90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6" name="Google Shape;2796;p90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p90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8" name="Google Shape;2798;p90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9" name="Google Shape;2799;p90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0" name="Google Shape;2800;p90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1" name="Google Shape;2801;p90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2" name="Google Shape;2802;p90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3" name="Google Shape;2803;p90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4" name="Google Shape;2804;p90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5" name="Google Shape;2805;p90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6" name="Google Shape;2806;p90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7" name="Google Shape;2807;p90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8" name="Google Shape;2808;p90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9" name="Google Shape;2809;p90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0" name="Google Shape;2810;p90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1" name="Google Shape;2811;p90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2" name="Google Shape;2812;p90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3" name="Google Shape;2813;p90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4" name="Google Shape;2814;p90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5" name="Google Shape;2815;p90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6" name="Google Shape;2816;p90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7" name="Google Shape;2817;p90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8" name="Google Shape;2818;p90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9" name="Google Shape;2819;p90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0" name="Google Shape;2820;p90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1" name="Google Shape;2821;p90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2" name="Google Shape;2822;p90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3" name="Google Shape;2823;p90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4" name="Google Shape;2824;p90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5" name="Google Shape;2825;p90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32" name="Google Shape;2832;p90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2833" name="Google Shape;2833;p90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5" name="Google Shape;2835;p90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6" name="Google Shape;2836;p90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9" name="Google Shape;2839;p90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0" name="Google Shape;2840;p90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3" name="Google Shape;2843;p90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4" name="Google Shape;2844;p90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7" name="Google Shape;2847;p90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8" name="Google Shape;2848;p90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1" name="Google Shape;2851;p90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90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4" name="Google Shape;2854;p90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7" name="Google Shape;2857;p90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8" name="Google Shape;2858;p90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1" name="Google Shape;2861;p90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2" name="Google Shape;2862;p90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90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6" name="Google Shape;2866;p90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90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0" name="Google Shape;2870;p90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90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4" name="Google Shape;2874;p90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90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8" name="Google Shape;2878;p90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1" name="Google Shape;2881;p90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2" name="Google Shape;2882;p90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4" name="Google Shape;2884;p90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5" name="Google Shape;2885;p90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6" name="Google Shape;2886;p90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7" name="Google Shape;2887;p90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8" name="Google Shape;2888;p90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9" name="Google Shape;2889;p90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0" name="Google Shape;2890;p90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1" name="Google Shape;2891;p90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2" name="Google Shape;2892;p90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3" name="Google Shape;2893;p90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4" name="Google Shape;2894;p90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5" name="Google Shape;2895;p90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6" name="Google Shape;2896;p90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7" name="Google Shape;2897;p90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8" name="Google Shape;2898;p90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9" name="Google Shape;2899;p90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0" name="Google Shape;2900;p90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1" name="Google Shape;2901;p90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2" name="Google Shape;2902;p90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3" name="Google Shape;2903;p90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4" name="Google Shape;2904;p90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5" name="Google Shape;2905;p90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6" name="Google Shape;2906;p90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7" name="Google Shape;2907;p90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2908" name="Google Shape;2908;p90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9" name="Google Shape;2909;p90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0" name="Google Shape;2910;p90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1" name="Google Shape;2911;p90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2" name="Google Shape;2912;p90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3" name="Google Shape;2913;p90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4" name="Google Shape;2914;p90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5" name="Google Shape;2915;p90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6" name="Google Shape;2916;p90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7" name="Google Shape;2917;p90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8" name="Google Shape;2918;p90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9" name="Google Shape;2919;p90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0" name="Google Shape;2920;p90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1" name="Google Shape;2921;p90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2" name="Google Shape;2922;p90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3" name="Google Shape;2923;p90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4" name="Google Shape;2924;p90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5" name="Google Shape;2925;p90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6" name="Google Shape;2926;p90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7" name="Google Shape;2927;p90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8" name="Google Shape;2928;p90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9" name="Google Shape;2929;p90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0" name="Google Shape;2930;p90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1" name="Google Shape;2931;p90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2" name="Google Shape;2932;p90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3" name="Google Shape;2933;p90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4" name="Google Shape;2934;p90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5" name="Google Shape;2935;p90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6" name="Google Shape;2936;p90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7" name="Google Shape;2937;p90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8" name="Google Shape;2938;p90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9" name="Google Shape;2939;p90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0" name="Google Shape;2940;p90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1" name="Google Shape;2941;p90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2" name="Google Shape;2942;p90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3" name="Google Shape;2943;p90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4" name="Google Shape;2944;p90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5" name="Google Shape;2945;p90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6" name="Google Shape;2946;p90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7" name="Google Shape;2947;p90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8" name="Google Shape;2948;p90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9" name="Google Shape;2949;p90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0" name="Google Shape;2950;p90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1" name="Google Shape;2951;p90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82" name="Google Shape;2982;p90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2983" name="Google Shape;2983;p90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057" name="Google Shape;3057;p90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3058" name="Google Shape;3058;p90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2" name="Google Shape;3112;p90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3" name="Google Shape;3113;p90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2" name="Google Shape;3132;p90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3133" name="Google Shape;3133;p90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7" name="Google Shape;3207;p90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3208" name="Google Shape;3208;p90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7" name="Google Shape;3277;p90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8" name="Google Shape;3278;p90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9" name="Google Shape;3279;p90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0" name="Google Shape;3280;p90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1" name="Google Shape;3281;p90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82" name="Google Shape;3282;p90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3283" name="Google Shape;3283;p90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4" name="Google Shape;3284;p90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5" name="Google Shape;3285;p90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6" name="Google Shape;3286;p90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7" name="Google Shape;3287;p90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8" name="Google Shape;3288;p90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9" name="Google Shape;3289;p90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90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90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2" name="Google Shape;3292;p90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3" name="Google Shape;3293;p90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4" name="Google Shape;3294;p90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5" name="Google Shape;3295;p90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6" name="Google Shape;3296;p90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7" name="Google Shape;3297;p90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8" name="Google Shape;3298;p90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9" name="Google Shape;3299;p90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0" name="Google Shape;3300;p90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1" name="Google Shape;3301;p90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2" name="Google Shape;3302;p90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3" name="Google Shape;3303;p90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4" name="Google Shape;3304;p90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5" name="Google Shape;3305;p90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6" name="Google Shape;3306;p90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7" name="Google Shape;3307;p90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8" name="Google Shape;3308;p90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9" name="Google Shape;3309;p90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0" name="Google Shape;3310;p90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1" name="Google Shape;3311;p90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2" name="Google Shape;3312;p90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3" name="Google Shape;3313;p90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4" name="Google Shape;3314;p90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5" name="Google Shape;3315;p90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6" name="Google Shape;3316;p90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7" name="Google Shape;3317;p90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8" name="Google Shape;3318;p90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9" name="Google Shape;3319;p90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0" name="Google Shape;3320;p90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1" name="Google Shape;3321;p90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2" name="Google Shape;3322;p90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3" name="Google Shape;3323;p90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4" name="Google Shape;3324;p90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5" name="Google Shape;3325;p90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6" name="Google Shape;3326;p90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7" name="Google Shape;3327;p90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8" name="Google Shape;3328;p90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1" name="Google Shape;3331;p90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2" name="Google Shape;3332;p90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4" name="Google Shape;3334;p90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6" name="Google Shape;3336;p90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7" name="Google Shape;3337;p90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8" name="Google Shape;3338;p90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1" name="Google Shape;3341;p90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2" name="Google Shape;3342;p90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3" name="Google Shape;3343;p90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5" name="Google Shape;3345;p90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6" name="Google Shape;3346;p90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9" name="Google Shape;3349;p90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0" name="Google Shape;3350;p90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1" name="Google Shape;3351;p90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2" name="Google Shape;3352;p90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3" name="Google Shape;3353;p90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4" name="Google Shape;3354;p90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6" name="Google Shape;3356;p90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357" name="Google Shape;3357;p90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3358" name="Google Shape;3358;p90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4" name="Google Shape;3374;p90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5" name="Google Shape;3375;p90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6" name="Google Shape;3386;p90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7" name="Google Shape;3387;p90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8" name="Google Shape;3388;p90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0" name="Google Shape;3390;p90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1" name="Google Shape;3391;p90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3" name="Google Shape;3393;p90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4" name="Google Shape;3394;p90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5" name="Google Shape;3395;p90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6" name="Google Shape;3396;p90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7" name="Google Shape;3397;p90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8" name="Google Shape;3398;p90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9" name="Google Shape;3399;p90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0" name="Google Shape;3400;p90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1" name="Google Shape;3401;p90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2" name="Google Shape;3402;p90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3" name="Google Shape;3403;p90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4" name="Google Shape;3404;p90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5" name="Google Shape;3405;p90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6" name="Google Shape;3406;p90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7" name="Google Shape;3407;p90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8" name="Google Shape;3408;p90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9" name="Google Shape;3409;p90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0" name="Google Shape;3410;p90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1" name="Google Shape;3411;p90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2" name="Google Shape;3412;p90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3" name="Google Shape;3413;p90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4" name="Google Shape;3414;p90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5" name="Google Shape;3415;p90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6" name="Google Shape;3416;p90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7" name="Google Shape;3417;p90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8" name="Google Shape;3418;p90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9" name="Google Shape;3419;p90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0" name="Google Shape;3420;p90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1" name="Google Shape;3421;p90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2" name="Google Shape;3422;p90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3" name="Google Shape;3423;p90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4" name="Google Shape;3424;p90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5" name="Google Shape;3425;p90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6" name="Google Shape;3426;p90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7" name="Google Shape;3427;p90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8" name="Google Shape;3428;p90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9" name="Google Shape;3429;p90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90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90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32" name="Google Shape;3432;p90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3433" name="Google Shape;3433;p90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4" name="Google Shape;3434;p90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5" name="Google Shape;3435;p90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6" name="Google Shape;3436;p90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7" name="Google Shape;3437;p90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8" name="Google Shape;3438;p90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9" name="Google Shape;3439;p90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0" name="Google Shape;3440;p90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1" name="Google Shape;3441;p90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2" name="Google Shape;3442;p90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3" name="Google Shape;3443;p90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4" name="Google Shape;3444;p90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5" name="Google Shape;3445;p90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6" name="Google Shape;3446;p90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7" name="Google Shape;3447;p90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8" name="Google Shape;3448;p90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9" name="Google Shape;3449;p90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0" name="Google Shape;3450;p90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1" name="Google Shape;3451;p90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2" name="Google Shape;3452;p90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3" name="Google Shape;3453;p90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4" name="Google Shape;3454;p90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90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9" name="Google Shape;3459;p90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0" name="Google Shape;3460;p90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1" name="Google Shape;3461;p90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2" name="Google Shape;3462;p90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3" name="Google Shape;3463;p90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4" name="Google Shape;3464;p90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4" name="Google Shape;3474;p90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5" name="Google Shape;3475;p90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6" name="Google Shape;3476;p90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7" name="Google Shape;3477;p90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8" name="Google Shape;3478;p90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9" name="Google Shape;3479;p90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0" name="Google Shape;3480;p90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1" name="Google Shape;3481;p90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2" name="Google Shape;3482;p90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3" name="Google Shape;3483;p90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4" name="Google Shape;3484;p90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5" name="Google Shape;3485;p90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6" name="Google Shape;3486;p90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7" name="Google Shape;3487;p90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8" name="Google Shape;3488;p90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9" name="Google Shape;3489;p90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0" name="Google Shape;3490;p90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1" name="Google Shape;3491;p90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2" name="Google Shape;3492;p90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3" name="Google Shape;3493;p90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4" name="Google Shape;3494;p90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5" name="Google Shape;3495;p90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6" name="Google Shape;3496;p90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7" name="Google Shape;3497;p90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8" name="Google Shape;3498;p90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9" name="Google Shape;3499;p90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0" name="Google Shape;3500;p90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1" name="Google Shape;3501;p90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2" name="Google Shape;3502;p90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3" name="Google Shape;3503;p90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4" name="Google Shape;3504;p90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5" name="Google Shape;3505;p90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6" name="Google Shape;3506;p90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7" name="Google Shape;3507;p90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3508" name="Google Shape;3508;p90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9" name="Google Shape;3509;p90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0" name="Google Shape;3510;p90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1" name="Google Shape;3511;p90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2" name="Google Shape;3512;p90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3" name="Google Shape;3513;p90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4" name="Google Shape;3514;p90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5" name="Google Shape;3515;p90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6" name="Google Shape;3516;p90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7" name="Google Shape;3517;p90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8" name="Google Shape;3518;p90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9" name="Google Shape;3519;p90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0" name="Google Shape;3520;p90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1" name="Google Shape;3521;p90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2" name="Google Shape;3522;p90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3" name="Google Shape;3523;p90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4" name="Google Shape;3524;p90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5" name="Google Shape;3525;p90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6" name="Google Shape;3526;p90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7" name="Google Shape;3527;p90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8" name="Google Shape;3528;p90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9" name="Google Shape;3529;p90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0" name="Google Shape;3530;p90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1" name="Google Shape;3531;p90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2" name="Google Shape;3532;p90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3" name="Google Shape;3533;p90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4" name="Google Shape;3534;p90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5" name="Google Shape;3535;p90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6" name="Google Shape;3536;p90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7" name="Google Shape;3537;p90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8" name="Google Shape;3538;p90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9" name="Google Shape;3539;p90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0" name="Google Shape;3540;p90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1" name="Google Shape;3541;p90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2" name="Google Shape;3542;p90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3" name="Google Shape;3543;p90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4" name="Google Shape;3544;p90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6" name="Google Shape;3566;p90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7" name="Google Shape;3567;p90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8" name="Google Shape;3568;p90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9" name="Google Shape;3569;p90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4" name="Google Shape;3574;p90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5" name="Google Shape;3575;p90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6" name="Google Shape;3576;p90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7" name="Google Shape;3577;p90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8" name="Google Shape;3578;p90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9" name="Google Shape;3579;p90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0" name="Google Shape;3580;p90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1" name="Google Shape;3581;p90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82" name="Google Shape;3582;p90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3583" name="Google Shape;3583;p90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5" name="Google Shape;3585;p90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6" name="Google Shape;3586;p90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7" name="Google Shape;3587;p90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8" name="Google Shape;3588;p90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9" name="Google Shape;3589;p90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0" name="Google Shape;3590;p90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1" name="Google Shape;3591;p90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2" name="Google Shape;3592;p90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3" name="Google Shape;3593;p90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4" name="Google Shape;3594;p90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5" name="Google Shape;3595;p90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6" name="Google Shape;3596;p90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7" name="Google Shape;3597;p90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8" name="Google Shape;3598;p90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9" name="Google Shape;3599;p90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0" name="Google Shape;3600;p90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1" name="Google Shape;3601;p90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2" name="Google Shape;3602;p90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3" name="Google Shape;3603;p90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4" name="Google Shape;3604;p90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5" name="Google Shape;3605;p90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6" name="Google Shape;3606;p90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7" name="Google Shape;3607;p90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8" name="Google Shape;3608;p90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9" name="Google Shape;3609;p90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0" name="Google Shape;3610;p90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1" name="Google Shape;3611;p90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2" name="Google Shape;3612;p90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3" name="Google Shape;3613;p90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4" name="Google Shape;3614;p90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5" name="Google Shape;3615;p90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6" name="Google Shape;3616;p90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7" name="Google Shape;3617;p90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8" name="Google Shape;3618;p90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9" name="Google Shape;3619;p90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0" name="Google Shape;3620;p90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1" name="Google Shape;3621;p90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2" name="Google Shape;3622;p90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3" name="Google Shape;3623;p90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4" name="Google Shape;3624;p90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5" name="Google Shape;3625;p90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6" name="Google Shape;3626;p90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7" name="Google Shape;3627;p90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8" name="Google Shape;3628;p90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9" name="Google Shape;3629;p90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0" name="Google Shape;3630;p90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2" name="Google Shape;3632;p90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3" name="Google Shape;3633;p90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4" name="Google Shape;3634;p90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5" name="Google Shape;3635;p90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6" name="Google Shape;3636;p90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7" name="Google Shape;3637;p90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8" name="Google Shape;3638;p90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9" name="Google Shape;3639;p90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0" name="Google Shape;3640;p90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1" name="Google Shape;3641;p90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2" name="Google Shape;3642;p90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3" name="Google Shape;3643;p90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4" name="Google Shape;3644;p90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5" name="Google Shape;3645;p90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6" name="Google Shape;3646;p90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7" name="Google Shape;3647;p90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8" name="Google Shape;3648;p90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9" name="Google Shape;3649;p90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0" name="Google Shape;3650;p90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1" name="Google Shape;3651;p90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2" name="Google Shape;3652;p90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3" name="Google Shape;3653;p90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4" name="Google Shape;3654;p90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5" name="Google Shape;3655;p90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6" name="Google Shape;3656;p90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57" name="Google Shape;3657;p90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3658" name="Google Shape;3658;p90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9" name="Google Shape;3659;p90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0" name="Google Shape;3660;p90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1" name="Google Shape;3661;p90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2" name="Google Shape;3662;p90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3" name="Google Shape;3663;p90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4" name="Google Shape;3664;p90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5" name="Google Shape;3665;p90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6" name="Google Shape;3666;p90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7" name="Google Shape;3667;p90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8" name="Google Shape;3668;p90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9" name="Google Shape;3669;p90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0" name="Google Shape;3670;p90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1" name="Google Shape;3671;p90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2" name="Google Shape;3672;p90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3" name="Google Shape;3673;p90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4" name="Google Shape;3674;p90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5" name="Google Shape;3675;p90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6" name="Google Shape;3676;p90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7" name="Google Shape;3677;p90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8" name="Google Shape;3678;p90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9" name="Google Shape;3679;p90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0" name="Google Shape;3680;p90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1" name="Google Shape;3681;p90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2" name="Google Shape;3682;p90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3" name="Google Shape;3683;p90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4" name="Google Shape;3684;p90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5" name="Google Shape;3685;p90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6" name="Google Shape;3686;p90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7" name="Google Shape;3687;p90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8" name="Google Shape;3688;p90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9" name="Google Shape;3689;p90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0" name="Google Shape;3690;p90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1" name="Google Shape;3691;p90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2" name="Google Shape;3692;p90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3" name="Google Shape;3693;p90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4" name="Google Shape;3694;p90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5" name="Google Shape;3695;p90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6" name="Google Shape;3696;p90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7" name="Google Shape;3697;p90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8" name="Google Shape;3698;p90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9" name="Google Shape;3699;p90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0" name="Google Shape;3700;p90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1" name="Google Shape;3701;p90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2" name="Google Shape;3702;p90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3" name="Google Shape;3703;p90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4" name="Google Shape;3704;p90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5" name="Google Shape;3705;p90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6" name="Google Shape;3706;p90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7" name="Google Shape;3707;p90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8" name="Google Shape;3708;p90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9" name="Google Shape;3709;p90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0" name="Google Shape;3710;p90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1" name="Google Shape;3711;p90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2" name="Google Shape;3712;p90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3" name="Google Shape;3713;p90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4" name="Google Shape;3714;p90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5" name="Google Shape;3715;p90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6" name="Google Shape;3716;p90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7" name="Google Shape;3717;p90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8" name="Google Shape;3718;p90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9" name="Google Shape;3719;p90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0" name="Google Shape;3720;p90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1" name="Google Shape;3721;p90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2" name="Google Shape;3722;p90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3" name="Google Shape;3723;p90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4" name="Google Shape;3724;p90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5" name="Google Shape;3725;p90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6" name="Google Shape;3726;p90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7" name="Google Shape;3727;p90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8" name="Google Shape;3728;p90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9" name="Google Shape;3729;p90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0" name="Google Shape;3730;p90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1" name="Google Shape;3731;p90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32" name="Google Shape;3732;p90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3733" name="Google Shape;3733;p90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4" name="Google Shape;3734;p90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5" name="Google Shape;3735;p90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6" name="Google Shape;3736;p90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7" name="Google Shape;3737;p90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8" name="Google Shape;3738;p90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9" name="Google Shape;3739;p90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0" name="Google Shape;3740;p90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1" name="Google Shape;3741;p90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2" name="Google Shape;3742;p90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3" name="Google Shape;3743;p90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4" name="Google Shape;3744;p90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6" name="Google Shape;3746;p90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7" name="Google Shape;3747;p90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8" name="Google Shape;3748;p90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1" name="Google Shape;3751;p90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2" name="Google Shape;3752;p90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4" name="Google Shape;3754;p90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7" name="Google Shape;3757;p90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8" name="Google Shape;3758;p90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1" name="Google Shape;3761;p90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2" name="Google Shape;3762;p90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5" name="Google Shape;3765;p90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6" name="Google Shape;3766;p90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9" name="Google Shape;3769;p90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0" name="Google Shape;3770;p90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3" name="Google Shape;3773;p90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4" name="Google Shape;3774;p90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6" name="Google Shape;3776;p90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8" name="Google Shape;3778;p90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1" name="Google Shape;3781;p90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2" name="Google Shape;3782;p90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4" name="Google Shape;3784;p90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7" name="Google Shape;3787;p90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8" name="Google Shape;3788;p90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1" name="Google Shape;3791;p90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2" name="Google Shape;3792;p90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5" name="Google Shape;3795;p90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6" name="Google Shape;3796;p90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7" name="Google Shape;3797;p90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8" name="Google Shape;3798;p90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9" name="Google Shape;3799;p90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0" name="Google Shape;3800;p90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2" name="Google Shape;3802;p90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3" name="Google Shape;3803;p90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4" name="Google Shape;3804;p90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6" name="Google Shape;3806;p90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07" name="Google Shape;3807;p90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3808" name="Google Shape;3808;p90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9" name="Google Shape;3809;p90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0" name="Google Shape;3810;p90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1" name="Google Shape;3811;p90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2" name="Google Shape;3812;p90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3" name="Google Shape;3813;p90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4" name="Google Shape;3814;p90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5" name="Google Shape;3815;p90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6" name="Google Shape;3816;p90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7" name="Google Shape;3817;p90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8" name="Google Shape;3818;p90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9" name="Google Shape;3819;p90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0" name="Google Shape;3820;p90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1" name="Google Shape;3821;p90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2" name="Google Shape;3822;p90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3" name="Google Shape;3823;p90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4" name="Google Shape;3824;p90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5" name="Google Shape;3825;p90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6" name="Google Shape;3826;p90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7" name="Google Shape;3827;p90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8" name="Google Shape;3828;p90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9" name="Google Shape;3829;p90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0" name="Google Shape;3830;p90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1" name="Google Shape;3831;p90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2" name="Google Shape;3832;p90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3" name="Google Shape;3833;p90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4" name="Google Shape;3834;p90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5" name="Google Shape;3835;p90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6" name="Google Shape;3836;p90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7" name="Google Shape;3837;p90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8" name="Google Shape;3838;p90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9" name="Google Shape;3839;p90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0" name="Google Shape;3840;p90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1" name="Google Shape;3841;p90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2" name="Google Shape;3842;p90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3" name="Google Shape;3843;p90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9" name="Google Shape;3849;p90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0" name="Google Shape;3850;p90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1" name="Google Shape;3851;p90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2" name="Google Shape;3852;p90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3" name="Google Shape;3853;p90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4" name="Google Shape;3854;p90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5" name="Google Shape;3855;p90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6" name="Google Shape;3856;p90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7" name="Google Shape;3857;p90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8" name="Google Shape;3858;p90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9" name="Google Shape;3859;p90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0" name="Google Shape;3860;p90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1" name="Google Shape;3861;p90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2" name="Google Shape;3862;p90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3" name="Google Shape;3863;p90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4" name="Google Shape;3864;p90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5" name="Google Shape;3865;p90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6" name="Google Shape;3866;p90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7" name="Google Shape;3867;p90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8" name="Google Shape;3868;p90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9" name="Google Shape;3869;p90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0" name="Google Shape;3870;p90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1" name="Google Shape;3871;p90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2" name="Google Shape;3872;p90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3" name="Google Shape;3873;p90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4" name="Google Shape;3874;p90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5" name="Google Shape;3875;p90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6" name="Google Shape;3876;p90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7" name="Google Shape;3877;p90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8" name="Google Shape;3878;p90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9" name="Google Shape;3879;p90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0" name="Google Shape;3880;p90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1" name="Google Shape;3881;p90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82" name="Google Shape;3882;p90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3883" name="Google Shape;3883;p90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4" name="Google Shape;3884;p90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5" name="Google Shape;3885;p90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6" name="Google Shape;3886;p90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7" name="Google Shape;3887;p90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8" name="Google Shape;3888;p90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9" name="Google Shape;3889;p90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0" name="Google Shape;3890;p90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1" name="Google Shape;3891;p90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2" name="Google Shape;3892;p90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3" name="Google Shape;3893;p90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4" name="Google Shape;3894;p90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5" name="Google Shape;3895;p90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6" name="Google Shape;3896;p90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7" name="Google Shape;3897;p90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8" name="Google Shape;3898;p90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1" name="Google Shape;3901;p90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2" name="Google Shape;3902;p90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3" name="Google Shape;3903;p90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4" name="Google Shape;3904;p90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5" name="Google Shape;3905;p90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7" name="Google Shape;3907;p90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8" name="Google Shape;3908;p90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0" name="Google Shape;3910;p90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1" name="Google Shape;3911;p90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2" name="Google Shape;3912;p90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3" name="Google Shape;3913;p90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4" name="Google Shape;3914;p90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5" name="Google Shape;3915;p90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6" name="Google Shape;3916;p90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7" name="Google Shape;3917;p90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8" name="Google Shape;3918;p90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9" name="Google Shape;3919;p90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0" name="Google Shape;3920;p90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1" name="Google Shape;3921;p90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2" name="Google Shape;3922;p90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3" name="Google Shape;3923;p90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4" name="Google Shape;3924;p90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5" name="Google Shape;3925;p90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6" name="Google Shape;3926;p90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7" name="Google Shape;3927;p90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8" name="Google Shape;3928;p90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9" name="Google Shape;3929;p90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0" name="Google Shape;3930;p90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1" name="Google Shape;3931;p90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2" name="Google Shape;3932;p90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3" name="Google Shape;3933;p90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4" name="Google Shape;3934;p90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5" name="Google Shape;3935;p90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6" name="Google Shape;3936;p90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7" name="Google Shape;3937;p90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8" name="Google Shape;3938;p90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9" name="Google Shape;3939;p90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0" name="Google Shape;3940;p90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1" name="Google Shape;3941;p90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2" name="Google Shape;3942;p90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3" name="Google Shape;3943;p90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4" name="Google Shape;3944;p90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5" name="Google Shape;3945;p90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6" name="Google Shape;3946;p90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7" name="Google Shape;3947;p90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8" name="Google Shape;3948;p90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9" name="Google Shape;3949;p90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0" name="Google Shape;3950;p90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1" name="Google Shape;3951;p90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2" name="Google Shape;3952;p90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3" name="Google Shape;3953;p90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4" name="Google Shape;3954;p90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5" name="Google Shape;3955;p90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6" name="Google Shape;3956;p90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57" name="Google Shape;3957;p90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3958" name="Google Shape;3958;p90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9" name="Google Shape;3959;p90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0" name="Google Shape;3960;p90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1" name="Google Shape;3961;p90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2" name="Google Shape;3962;p90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3" name="Google Shape;3963;p90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4" name="Google Shape;3964;p90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5" name="Google Shape;3965;p90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6" name="Google Shape;3966;p90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7" name="Google Shape;3967;p90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8" name="Google Shape;3968;p90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9" name="Google Shape;3969;p90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0" name="Google Shape;3970;p90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1" name="Google Shape;3971;p90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2" name="Google Shape;3972;p90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3" name="Google Shape;3973;p90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4" name="Google Shape;3974;p90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5" name="Google Shape;3975;p90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6" name="Google Shape;3976;p90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7" name="Google Shape;3977;p90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8" name="Google Shape;3978;p90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9" name="Google Shape;3979;p90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0" name="Google Shape;3980;p90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1" name="Google Shape;3981;p90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2" name="Google Shape;3982;p90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3" name="Google Shape;3983;p90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4" name="Google Shape;3984;p90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5" name="Google Shape;3985;p90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6" name="Google Shape;3986;p90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7" name="Google Shape;3987;p90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8" name="Google Shape;3988;p90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9" name="Google Shape;3989;p90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0" name="Google Shape;3990;p90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1" name="Google Shape;3991;p90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2" name="Google Shape;3992;p90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3" name="Google Shape;3993;p90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4" name="Google Shape;3994;p90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5" name="Google Shape;3995;p90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6" name="Google Shape;3996;p90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7" name="Google Shape;3997;p90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8" name="Google Shape;3998;p90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9" name="Google Shape;3999;p90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0" name="Google Shape;4000;p90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1" name="Google Shape;4001;p90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2" name="Google Shape;4002;p90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3" name="Google Shape;4003;p90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4" name="Google Shape;4004;p90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5" name="Google Shape;4005;p90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6" name="Google Shape;4006;p90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7" name="Google Shape;4007;p90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8" name="Google Shape;4008;p90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9" name="Google Shape;4009;p90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0" name="Google Shape;4010;p90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1" name="Google Shape;4011;p90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2" name="Google Shape;4012;p90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3" name="Google Shape;4013;p90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4" name="Google Shape;4014;p90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5" name="Google Shape;4015;p90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6" name="Google Shape;4016;p90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7" name="Google Shape;4017;p90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4" name="Google Shape;4024;p90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5" name="Google Shape;4025;p90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32" name="Google Shape;4032;p90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4033" name="Google Shape;4033;p90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4" name="Google Shape;4034;p90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5" name="Google Shape;4035;p90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6" name="Google Shape;4036;p90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9" name="Google Shape;4039;p90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0" name="Google Shape;4040;p90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3" name="Google Shape;4043;p90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4" name="Google Shape;4044;p90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6" name="Google Shape;4046;p90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7" name="Google Shape;4047;p90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8" name="Google Shape;4048;p90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9" name="Google Shape;4049;p90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0" name="Google Shape;4050;p90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1" name="Google Shape;4051;p90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2" name="Google Shape;4052;p90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3" name="Google Shape;4053;p90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4" name="Google Shape;4054;p90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5" name="Google Shape;4055;p90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6" name="Google Shape;4056;p90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7" name="Google Shape;4057;p90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8" name="Google Shape;4058;p90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9" name="Google Shape;4059;p90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0" name="Google Shape;4060;p90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1" name="Google Shape;4061;p90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2" name="Google Shape;4062;p90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3" name="Google Shape;4063;p90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4" name="Google Shape;4064;p90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5" name="Google Shape;4065;p90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6" name="Google Shape;4066;p90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7" name="Google Shape;4067;p90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8" name="Google Shape;4068;p90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9" name="Google Shape;4069;p90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0" name="Google Shape;4070;p90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1" name="Google Shape;4071;p90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2" name="Google Shape;4072;p90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3" name="Google Shape;4073;p90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4" name="Google Shape;4074;p90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5" name="Google Shape;4075;p90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6" name="Google Shape;4076;p90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7" name="Google Shape;4077;p90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8" name="Google Shape;4078;p90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9" name="Google Shape;4079;p90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0" name="Google Shape;4080;p90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1" name="Google Shape;4081;p90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2" name="Google Shape;4082;p90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3" name="Google Shape;4083;p90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4" name="Google Shape;4084;p90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5" name="Google Shape;4085;p90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6" name="Google Shape;4086;p90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7" name="Google Shape;4087;p90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8" name="Google Shape;4088;p90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9" name="Google Shape;4089;p90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0" name="Google Shape;4090;p90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1" name="Google Shape;4091;p90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2" name="Google Shape;4092;p90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3" name="Google Shape;4093;p90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4" name="Google Shape;4094;p90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5" name="Google Shape;4095;p90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6" name="Google Shape;4096;p90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7" name="Google Shape;4097;p90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8" name="Google Shape;4098;p90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9" name="Google Shape;4099;p90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0" name="Google Shape;4100;p90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1" name="Google Shape;4101;p90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2" name="Google Shape;4102;p90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3" name="Google Shape;4103;p90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4" name="Google Shape;4104;p90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5" name="Google Shape;4105;p90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6" name="Google Shape;4106;p90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">
  <p:cSld name="5_Section">
    <p:bg>
      <p:bgPr>
        <a:solidFill>
          <a:schemeClr val="dk2"/>
        </a:solidFill>
        <a:effectLst/>
      </p:bgPr>
    </p:bg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231" y="3145041"/>
            <a:ext cx="3288506" cy="7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91"/>
          <p:cNvSpPr txBox="1"/>
          <p:nvPr/>
        </p:nvSpPr>
        <p:spPr>
          <a:xfrm>
            <a:off x="266128" y="5819469"/>
            <a:ext cx="116598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50" tIns="143375" rIns="179250" bIns="143375" anchor="t" anchorCtr="0">
            <a:noAutofit/>
          </a:bodyPr>
          <a:lstStyle/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2017 Microsoft Corporation. All rights reserved. Microsoft, Windows, and other product names are or may be registered trademarks and/or trademarks in the U.S. and/or other countries.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conditions, it should not be interpreted to be a commitment on the part of Microsoft, and Microsoft cannot guarantee the accuracy of any information provided after the date of this presentation.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MAKES NO WARRANTIES, EXPRESS, IMPLIED OR STATUTORY, AS TO THE INFORMATION IN THIS PRESENTATION.</a:t>
            </a:r>
            <a:endParaRPr sz="14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92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4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94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3" name="Google Shape;4123;p9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4" name="Google Shape;4124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9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9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8" name="Google Shape;41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98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1" name="Google Shape;4131;p9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99"/>
          <p:cNvSpPr txBox="1">
            <a:spLocks noGrp="1"/>
          </p:cNvSpPr>
          <p:nvPr>
            <p:ph type="body" idx="1"/>
          </p:nvPr>
        </p:nvSpPr>
        <p:spPr>
          <a:xfrm>
            <a:off x="437318" y="1426087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4" name="Google Shape;4134;p99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10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100"/>
          <p:cNvSpPr txBox="1">
            <a:spLocks noGrp="1"/>
          </p:cNvSpPr>
          <p:nvPr>
            <p:ph type="body" idx="1"/>
          </p:nvPr>
        </p:nvSpPr>
        <p:spPr>
          <a:xfrm>
            <a:off x="426423" y="1083832"/>
            <a:ext cx="11339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8" name="Google Shape;4138;p100"/>
          <p:cNvSpPr txBox="1">
            <a:spLocks noGrp="1"/>
          </p:cNvSpPr>
          <p:nvPr>
            <p:ph type="body" idx="2"/>
          </p:nvPr>
        </p:nvSpPr>
        <p:spPr>
          <a:xfrm>
            <a:off x="437318" y="1602732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1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41" name="Google Shape;4141;p101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2" name="Google Shape;4142;p101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102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103"/>
          <p:cNvSpPr txBox="1">
            <a:spLocks noGrp="1"/>
          </p:cNvSpPr>
          <p:nvPr>
            <p:ph type="title"/>
          </p:nvPr>
        </p:nvSpPr>
        <p:spPr>
          <a:xfrm>
            <a:off x="735724" y="2448910"/>
            <a:ext cx="71688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104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105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07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p107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5" name="Google Shape;415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08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8" name="Google Shape;4158;p108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9" name="Google Shape;415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109"/>
          <p:cNvSpPr txBox="1">
            <a:spLocks noGrp="1"/>
          </p:cNvSpPr>
          <p:nvPr>
            <p:ph type="title"/>
          </p:nvPr>
        </p:nvSpPr>
        <p:spPr>
          <a:xfrm>
            <a:off x="584201" y="3035102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2" name="Google Shape;4162;p109"/>
          <p:cNvSpPr txBox="1">
            <a:spLocks noGrp="1"/>
          </p:cNvSpPr>
          <p:nvPr>
            <p:ph type="body" idx="1"/>
          </p:nvPr>
        </p:nvSpPr>
        <p:spPr>
          <a:xfrm>
            <a:off x="584201" y="3962401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63" name="Google Shape;4163;p109"/>
          <p:cNvGrpSpPr/>
          <p:nvPr/>
        </p:nvGrpSpPr>
        <p:grpSpPr>
          <a:xfrm>
            <a:off x="584200" y="585788"/>
            <a:ext cx="2032556" cy="300982"/>
            <a:chOff x="428" y="664"/>
            <a:chExt cx="4126" cy="611"/>
          </a:xfrm>
        </p:grpSpPr>
        <p:sp>
          <p:nvSpPr>
            <p:cNvPr id="4164" name="Google Shape;4164;p109"/>
            <p:cNvSpPr/>
            <p:nvPr/>
          </p:nvSpPr>
          <p:spPr>
            <a:xfrm>
              <a:off x="3296" y="784"/>
              <a:ext cx="335" cy="354"/>
            </a:xfrm>
            <a:custGeom>
              <a:avLst/>
              <a:gdLst/>
              <a:ahLst/>
              <a:cxnLst/>
              <a:rect l="l" t="t" r="r" b="b"/>
              <a:pathLst>
                <a:path w="335" h="354" extrusionOk="0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3651" y="883"/>
              <a:ext cx="213" cy="255"/>
            </a:xfrm>
            <a:custGeom>
              <a:avLst/>
              <a:gdLst/>
              <a:ahLst/>
              <a:cxnLst/>
              <a:rect l="l" t="t" r="r" b="b"/>
              <a:pathLst>
                <a:path w="213" h="255" extrusionOk="0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3890" y="883"/>
              <a:ext cx="227" cy="260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172" y="879"/>
              <a:ext cx="147" cy="259"/>
            </a:xfrm>
            <a:custGeom>
              <a:avLst/>
              <a:gdLst/>
              <a:ahLst/>
              <a:cxnLst/>
              <a:rect l="l" t="t" r="r" b="b"/>
              <a:pathLst>
                <a:path w="72" h="126" extrusionOk="0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321" y="879"/>
              <a:ext cx="233" cy="266"/>
            </a:xfrm>
            <a:custGeom>
              <a:avLst/>
              <a:gdLst/>
              <a:ahLst/>
              <a:cxnLst/>
              <a:rect l="l" t="t" r="r" b="b"/>
              <a:pathLst>
                <a:path w="114" h="129" extrusionOk="0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1192" y="757"/>
              <a:ext cx="1996" cy="388"/>
            </a:xfrm>
            <a:custGeom>
              <a:avLst/>
              <a:gdLst/>
              <a:ahLst/>
              <a:cxnLst/>
              <a:rect l="l" t="t" r="r" b="b"/>
              <a:pathLst>
                <a:path w="977" h="188" extrusionOk="0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1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110"/>
          <p:cNvPicPr preferRelativeResize="0"/>
          <p:nvPr/>
        </p:nvPicPr>
        <p:blipFill rotWithShape="1">
          <a:blip r:embed="rId2">
            <a:alphaModFix/>
          </a:blip>
          <a:srcRect l="1097" t="2840" b="12614"/>
          <a:stretch/>
        </p:blipFill>
        <p:spPr>
          <a:xfrm>
            <a:off x="0" y="1"/>
            <a:ext cx="12058183" cy="68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110"/>
          <p:cNvSpPr/>
          <p:nvPr/>
        </p:nvSpPr>
        <p:spPr>
          <a:xfrm>
            <a:off x="-1012371" y="1"/>
            <a:ext cx="151857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81" name="Google Shape;4181;p110"/>
          <p:cNvGrpSpPr/>
          <p:nvPr/>
        </p:nvGrpSpPr>
        <p:grpSpPr>
          <a:xfrm>
            <a:off x="584199" y="585789"/>
            <a:ext cx="2032492" cy="292700"/>
            <a:chOff x="584200" y="585788"/>
            <a:chExt cx="2032492" cy="292700"/>
          </a:xfrm>
        </p:grpSpPr>
        <p:sp>
          <p:nvSpPr>
            <p:cNvPr id="4182" name="Google Shape;4182;p110"/>
            <p:cNvSpPr/>
            <p:nvPr/>
          </p:nvSpPr>
          <p:spPr>
            <a:xfrm>
              <a:off x="584200" y="585788"/>
              <a:ext cx="138000" cy="1395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3" name="Google Shape;4183;p110"/>
            <p:cNvSpPr/>
            <p:nvPr/>
          </p:nvSpPr>
          <p:spPr>
            <a:xfrm>
              <a:off x="735923" y="585788"/>
              <a:ext cx="138000" cy="1395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4" name="Google Shape;4184;p110"/>
            <p:cNvSpPr/>
            <p:nvPr/>
          </p:nvSpPr>
          <p:spPr>
            <a:xfrm>
              <a:off x="584200" y="738988"/>
              <a:ext cx="138000" cy="1395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5" name="Google Shape;4185;p110"/>
            <p:cNvSpPr/>
            <p:nvPr/>
          </p:nvSpPr>
          <p:spPr>
            <a:xfrm>
              <a:off x="735923" y="738988"/>
              <a:ext cx="138000" cy="1395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186" name="Google Shape;4186;p110"/>
            <p:cNvGrpSpPr/>
            <p:nvPr/>
          </p:nvGrpSpPr>
          <p:grpSpPr>
            <a:xfrm>
              <a:off x="584200" y="585788"/>
              <a:ext cx="2032492" cy="292700"/>
              <a:chOff x="584200" y="585788"/>
              <a:chExt cx="2032492" cy="292700"/>
            </a:xfrm>
          </p:grpSpPr>
          <p:sp>
            <p:nvSpPr>
              <p:cNvPr id="4187" name="Google Shape;4187;p110"/>
              <p:cNvSpPr/>
              <p:nvPr/>
            </p:nvSpPr>
            <p:spPr>
              <a:xfrm>
                <a:off x="1996994" y="644901"/>
                <a:ext cx="165023" cy="17438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54" extrusionOk="0">
                    <a:moveTo>
                      <a:pt x="202" y="0"/>
                    </a:moveTo>
                    <a:lnTo>
                      <a:pt x="335" y="354"/>
                    </a:lnTo>
                    <a:lnTo>
                      <a:pt x="267" y="354"/>
                    </a:lnTo>
                    <a:lnTo>
                      <a:pt x="237" y="266"/>
                    </a:lnTo>
                    <a:lnTo>
                      <a:pt x="96" y="266"/>
                    </a:lnTo>
                    <a:lnTo>
                      <a:pt x="67" y="354"/>
                    </a:lnTo>
                    <a:lnTo>
                      <a:pt x="0" y="354"/>
                    </a:lnTo>
                    <a:lnTo>
                      <a:pt x="133" y="0"/>
                    </a:lnTo>
                    <a:lnTo>
                      <a:pt x="202" y="0"/>
                    </a:lnTo>
                    <a:close/>
                    <a:moveTo>
                      <a:pt x="165" y="66"/>
                    </a:moveTo>
                    <a:lnTo>
                      <a:pt x="112" y="214"/>
                    </a:lnTo>
                    <a:lnTo>
                      <a:pt x="218" y="214"/>
                    </a:lnTo>
                    <a:lnTo>
                      <a:pt x="167" y="66"/>
                    </a:lnTo>
                    <a:lnTo>
                      <a:pt x="165" y="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8" name="Google Shape;4188;p110"/>
              <p:cNvSpPr/>
              <p:nvPr/>
            </p:nvSpPr>
            <p:spPr>
              <a:xfrm>
                <a:off x="2171869" y="693669"/>
                <a:ext cx="104925" cy="125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5" extrusionOk="0">
                    <a:moveTo>
                      <a:pt x="8" y="0"/>
                    </a:moveTo>
                    <a:lnTo>
                      <a:pt x="211" y="0"/>
                    </a:lnTo>
                    <a:lnTo>
                      <a:pt x="211" y="24"/>
                    </a:lnTo>
                    <a:lnTo>
                      <a:pt x="78" y="208"/>
                    </a:lnTo>
                    <a:lnTo>
                      <a:pt x="213" y="208"/>
                    </a:lnTo>
                    <a:lnTo>
                      <a:pt x="213" y="255"/>
                    </a:lnTo>
                    <a:lnTo>
                      <a:pt x="0" y="255"/>
                    </a:lnTo>
                    <a:lnTo>
                      <a:pt x="0" y="229"/>
                    </a:lnTo>
                    <a:lnTo>
                      <a:pt x="131" y="49"/>
                    </a:lnTo>
                    <a:lnTo>
                      <a:pt x="8" y="4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9" name="Google Shape;4189;p110"/>
              <p:cNvSpPr/>
              <p:nvPr/>
            </p:nvSpPr>
            <p:spPr>
              <a:xfrm>
                <a:off x="2289602" y="693669"/>
                <a:ext cx="111822" cy="12807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6" extrusionOk="0">
                    <a:moveTo>
                      <a:pt x="111" y="0"/>
                    </a:moveTo>
                    <a:cubicBezTo>
                      <a:pt x="111" y="124"/>
                      <a:pt x="111" y="124"/>
                      <a:pt x="111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77" y="114"/>
                      <a:pt x="72" y="118"/>
                      <a:pt x="66" y="121"/>
                    </a:cubicBezTo>
                    <a:cubicBezTo>
                      <a:pt x="59" y="124"/>
                      <a:pt x="52" y="126"/>
                      <a:pt x="44" y="126"/>
                    </a:cubicBezTo>
                    <a:cubicBezTo>
                      <a:pt x="29" y="126"/>
                      <a:pt x="18" y="122"/>
                      <a:pt x="11" y="114"/>
                    </a:cubicBezTo>
                    <a:cubicBezTo>
                      <a:pt x="3" y="106"/>
                      <a:pt x="0" y="93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83"/>
                      <a:pt x="31" y="91"/>
                      <a:pt x="35" y="96"/>
                    </a:cubicBezTo>
                    <a:cubicBezTo>
                      <a:pt x="40" y="101"/>
                      <a:pt x="46" y="104"/>
                      <a:pt x="54" y="104"/>
                    </a:cubicBezTo>
                    <a:cubicBezTo>
                      <a:pt x="62" y="104"/>
                      <a:pt x="69" y="101"/>
                      <a:pt x="74" y="95"/>
                    </a:cubicBezTo>
                    <a:cubicBezTo>
                      <a:pt x="79" y="89"/>
                      <a:pt x="81" y="82"/>
                      <a:pt x="81" y="72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0" name="Google Shape;4190;p110"/>
              <p:cNvSpPr/>
              <p:nvPr/>
            </p:nvSpPr>
            <p:spPr>
              <a:xfrm>
                <a:off x="2428517" y="691698"/>
                <a:ext cx="72413" cy="1275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61" y="0"/>
                    </a:moveTo>
                    <a:cubicBezTo>
                      <a:pt x="63" y="0"/>
                      <a:pt x="65" y="1"/>
                      <a:pt x="67" y="1"/>
                    </a:cubicBezTo>
                    <a:cubicBezTo>
                      <a:pt x="69" y="1"/>
                      <a:pt x="70" y="2"/>
                      <a:pt x="72" y="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0" y="31"/>
                      <a:pt x="68" y="29"/>
                      <a:pt x="65" y="28"/>
                    </a:cubicBezTo>
                    <a:cubicBezTo>
                      <a:pt x="62" y="27"/>
                      <a:pt x="58" y="27"/>
                      <a:pt x="54" y="27"/>
                    </a:cubicBezTo>
                    <a:cubicBezTo>
                      <a:pt x="47" y="27"/>
                      <a:pt x="41" y="30"/>
                      <a:pt x="36" y="36"/>
                    </a:cubicBezTo>
                    <a:cubicBezTo>
                      <a:pt x="31" y="42"/>
                      <a:pt x="29" y="51"/>
                      <a:pt x="29" y="6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15"/>
                      <a:pt x="36" y="10"/>
                      <a:pt x="41" y="6"/>
                    </a:cubicBezTo>
                    <a:cubicBezTo>
                      <a:pt x="47" y="2"/>
                      <a:pt x="53" y="0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1" name="Google Shape;4191;p110"/>
              <p:cNvSpPr/>
              <p:nvPr/>
            </p:nvSpPr>
            <p:spPr>
              <a:xfrm>
                <a:off x="2501915" y="691698"/>
                <a:ext cx="114777" cy="13103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9" extrusionOk="0">
                    <a:moveTo>
                      <a:pt x="104" y="95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9" y="122"/>
                      <a:pt x="92" y="125"/>
                      <a:pt x="85" y="127"/>
                    </a:cubicBezTo>
                    <a:cubicBezTo>
                      <a:pt x="77" y="128"/>
                      <a:pt x="69" y="129"/>
                      <a:pt x="60" y="129"/>
                    </a:cubicBezTo>
                    <a:cubicBezTo>
                      <a:pt x="41" y="129"/>
                      <a:pt x="26" y="124"/>
                      <a:pt x="16" y="113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7"/>
                      <a:pt x="6" y="31"/>
                      <a:pt x="17" y="19"/>
                    </a:cubicBezTo>
                    <a:cubicBezTo>
                      <a:pt x="28" y="6"/>
                      <a:pt x="42" y="0"/>
                      <a:pt x="59" y="0"/>
                    </a:cubicBezTo>
                    <a:cubicBezTo>
                      <a:pt x="76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30" y="86"/>
                      <a:pt x="34" y="94"/>
                      <a:pt x="41" y="99"/>
                    </a:cubicBezTo>
                    <a:cubicBezTo>
                      <a:pt x="47" y="104"/>
                      <a:pt x="56" y="107"/>
                      <a:pt x="67" y="107"/>
                    </a:cubicBezTo>
                    <a:cubicBezTo>
                      <a:pt x="74" y="107"/>
                      <a:pt x="80" y="106"/>
                      <a:pt x="87" y="104"/>
                    </a:cubicBezTo>
                    <a:cubicBezTo>
                      <a:pt x="93" y="101"/>
                      <a:pt x="99" y="99"/>
                      <a:pt x="104" y="95"/>
                    </a:cubicBezTo>
                    <a:close/>
                    <a:moveTo>
                      <a:pt x="85" y="52"/>
                    </a:moveTo>
                    <a:cubicBezTo>
                      <a:pt x="85" y="42"/>
                      <a:pt x="83" y="35"/>
                      <a:pt x="78" y="30"/>
                    </a:cubicBezTo>
                    <a:cubicBezTo>
                      <a:pt x="74" y="25"/>
                      <a:pt x="68" y="22"/>
                      <a:pt x="59" y="22"/>
                    </a:cubicBezTo>
                    <a:cubicBezTo>
                      <a:pt x="52" y="22"/>
                      <a:pt x="46" y="25"/>
                      <a:pt x="41" y="30"/>
                    </a:cubicBezTo>
                    <a:cubicBezTo>
                      <a:pt x="35" y="35"/>
                      <a:pt x="31" y="42"/>
                      <a:pt x="30" y="52"/>
                    </a:cubicBezTo>
                    <a:lnTo>
                      <a:pt x="85" y="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2" name="Google Shape;4192;p110"/>
              <p:cNvSpPr/>
              <p:nvPr/>
            </p:nvSpPr>
            <p:spPr>
              <a:xfrm>
                <a:off x="960551" y="631600"/>
                <a:ext cx="983241" cy="1911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88" extrusionOk="0">
                    <a:moveTo>
                      <a:pt x="187" y="13"/>
                    </a:moveTo>
                    <a:cubicBezTo>
                      <a:pt x="187" y="185"/>
                      <a:pt x="187" y="185"/>
                      <a:pt x="187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83" y="185"/>
                      <a:pt x="83" y="185"/>
                      <a:pt x="83" y="185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146" y="13"/>
                      <a:pt x="146" y="13"/>
                      <a:pt x="146" y="13"/>
                    </a:cubicBezTo>
                    <a:lnTo>
                      <a:pt x="187" y="13"/>
                    </a:lnTo>
                    <a:close/>
                    <a:moveTo>
                      <a:pt x="212" y="26"/>
                    </a:moveTo>
                    <a:cubicBezTo>
                      <a:pt x="212" y="21"/>
                      <a:pt x="214" y="17"/>
                      <a:pt x="218" y="14"/>
                    </a:cubicBezTo>
                    <a:cubicBezTo>
                      <a:pt x="221" y="10"/>
                      <a:pt x="225" y="9"/>
                      <a:pt x="230" y="9"/>
                    </a:cubicBezTo>
                    <a:cubicBezTo>
                      <a:pt x="235" y="9"/>
                      <a:pt x="240" y="10"/>
                      <a:pt x="243" y="14"/>
                    </a:cubicBezTo>
                    <a:cubicBezTo>
                      <a:pt x="246" y="17"/>
                      <a:pt x="248" y="21"/>
                      <a:pt x="248" y="26"/>
                    </a:cubicBezTo>
                    <a:cubicBezTo>
                      <a:pt x="248" y="30"/>
                      <a:pt x="246" y="34"/>
                      <a:pt x="243" y="38"/>
                    </a:cubicBezTo>
                    <a:cubicBezTo>
                      <a:pt x="239" y="41"/>
                      <a:pt x="235" y="42"/>
                      <a:pt x="230" y="42"/>
                    </a:cubicBezTo>
                    <a:cubicBezTo>
                      <a:pt x="225" y="42"/>
                      <a:pt x="221" y="41"/>
                      <a:pt x="218" y="38"/>
                    </a:cubicBezTo>
                    <a:cubicBezTo>
                      <a:pt x="214" y="34"/>
                      <a:pt x="212" y="30"/>
                      <a:pt x="212" y="26"/>
                    </a:cubicBezTo>
                    <a:close/>
                    <a:moveTo>
                      <a:pt x="245" y="61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61"/>
                      <a:pt x="215" y="61"/>
                      <a:pt x="215" y="61"/>
                    </a:cubicBezTo>
                    <a:lnTo>
                      <a:pt x="245" y="61"/>
                    </a:lnTo>
                    <a:close/>
                    <a:moveTo>
                      <a:pt x="333" y="164"/>
                    </a:moveTo>
                    <a:cubicBezTo>
                      <a:pt x="337" y="164"/>
                      <a:pt x="342" y="163"/>
                      <a:pt x="347" y="161"/>
                    </a:cubicBezTo>
                    <a:cubicBezTo>
                      <a:pt x="353" y="159"/>
                      <a:pt x="357" y="156"/>
                      <a:pt x="362" y="153"/>
                    </a:cubicBezTo>
                    <a:cubicBezTo>
                      <a:pt x="362" y="180"/>
                      <a:pt x="362" y="180"/>
                      <a:pt x="362" y="180"/>
                    </a:cubicBezTo>
                    <a:cubicBezTo>
                      <a:pt x="357" y="183"/>
                      <a:pt x="352" y="185"/>
                      <a:pt x="346" y="186"/>
                    </a:cubicBezTo>
                    <a:cubicBezTo>
                      <a:pt x="340" y="188"/>
                      <a:pt x="334" y="188"/>
                      <a:pt x="327" y="188"/>
                    </a:cubicBezTo>
                    <a:cubicBezTo>
                      <a:pt x="308" y="188"/>
                      <a:pt x="294" y="183"/>
                      <a:pt x="282" y="171"/>
                    </a:cubicBezTo>
                    <a:cubicBezTo>
                      <a:pt x="271" y="160"/>
                      <a:pt x="265" y="145"/>
                      <a:pt x="265" y="127"/>
                    </a:cubicBezTo>
                    <a:cubicBezTo>
                      <a:pt x="265" y="107"/>
                      <a:pt x="271" y="91"/>
                      <a:pt x="282" y="78"/>
                    </a:cubicBezTo>
                    <a:cubicBezTo>
                      <a:pt x="294" y="65"/>
                      <a:pt x="311" y="58"/>
                      <a:pt x="332" y="58"/>
                    </a:cubicBezTo>
                    <a:cubicBezTo>
                      <a:pt x="337" y="58"/>
                      <a:pt x="343" y="59"/>
                      <a:pt x="349" y="60"/>
                    </a:cubicBezTo>
                    <a:cubicBezTo>
                      <a:pt x="354" y="62"/>
                      <a:pt x="359" y="64"/>
                      <a:pt x="362" y="65"/>
                    </a:cubicBezTo>
                    <a:cubicBezTo>
                      <a:pt x="362" y="93"/>
                      <a:pt x="362" y="93"/>
                      <a:pt x="362" y="93"/>
                    </a:cubicBezTo>
                    <a:cubicBezTo>
                      <a:pt x="357" y="90"/>
                      <a:pt x="353" y="87"/>
                      <a:pt x="348" y="86"/>
                    </a:cubicBezTo>
                    <a:cubicBezTo>
                      <a:pt x="343" y="84"/>
                      <a:pt x="339" y="83"/>
                      <a:pt x="334" y="83"/>
                    </a:cubicBezTo>
                    <a:cubicBezTo>
                      <a:pt x="322" y="83"/>
                      <a:pt x="313" y="87"/>
                      <a:pt x="306" y="94"/>
                    </a:cubicBezTo>
                    <a:cubicBezTo>
                      <a:pt x="299" y="102"/>
                      <a:pt x="295" y="112"/>
                      <a:pt x="295" y="124"/>
                    </a:cubicBezTo>
                    <a:cubicBezTo>
                      <a:pt x="295" y="137"/>
                      <a:pt x="299" y="147"/>
                      <a:pt x="305" y="154"/>
                    </a:cubicBezTo>
                    <a:cubicBezTo>
                      <a:pt x="312" y="161"/>
                      <a:pt x="321" y="164"/>
                      <a:pt x="333" y="164"/>
                    </a:cubicBezTo>
                    <a:close/>
                    <a:moveTo>
                      <a:pt x="445" y="59"/>
                    </a:moveTo>
                    <a:cubicBezTo>
                      <a:pt x="447" y="59"/>
                      <a:pt x="449" y="60"/>
                      <a:pt x="451" y="60"/>
                    </a:cubicBezTo>
                    <a:cubicBezTo>
                      <a:pt x="453" y="60"/>
                      <a:pt x="455" y="61"/>
                      <a:pt x="456" y="61"/>
                    </a:cubicBezTo>
                    <a:cubicBezTo>
                      <a:pt x="456" y="91"/>
                      <a:pt x="456" y="91"/>
                      <a:pt x="456" y="91"/>
                    </a:cubicBezTo>
                    <a:cubicBezTo>
                      <a:pt x="454" y="90"/>
                      <a:pt x="452" y="88"/>
                      <a:pt x="449" y="87"/>
                    </a:cubicBezTo>
                    <a:cubicBezTo>
                      <a:pt x="446" y="86"/>
                      <a:pt x="443" y="86"/>
                      <a:pt x="439" y="86"/>
                    </a:cubicBezTo>
                    <a:cubicBezTo>
                      <a:pt x="431" y="86"/>
                      <a:pt x="425" y="89"/>
                      <a:pt x="420" y="95"/>
                    </a:cubicBezTo>
                    <a:cubicBezTo>
                      <a:pt x="415" y="101"/>
                      <a:pt x="413" y="110"/>
                      <a:pt x="413" y="123"/>
                    </a:cubicBezTo>
                    <a:cubicBezTo>
                      <a:pt x="413" y="185"/>
                      <a:pt x="413" y="185"/>
                      <a:pt x="413" y="185"/>
                    </a:cubicBezTo>
                    <a:cubicBezTo>
                      <a:pt x="384" y="185"/>
                      <a:pt x="384" y="185"/>
                      <a:pt x="384" y="185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413" y="61"/>
                      <a:pt x="413" y="61"/>
                      <a:pt x="413" y="6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6" y="74"/>
                      <a:pt x="420" y="69"/>
                      <a:pt x="426" y="65"/>
                    </a:cubicBezTo>
                    <a:cubicBezTo>
                      <a:pt x="431" y="61"/>
                      <a:pt x="437" y="59"/>
                      <a:pt x="445" y="59"/>
                    </a:cubicBezTo>
                    <a:close/>
                    <a:moveTo>
                      <a:pt x="457" y="125"/>
                    </a:moveTo>
                    <a:cubicBezTo>
                      <a:pt x="457" y="105"/>
                      <a:pt x="463" y="89"/>
                      <a:pt x="475" y="77"/>
                    </a:cubicBezTo>
                    <a:cubicBezTo>
                      <a:pt x="486" y="65"/>
                      <a:pt x="502" y="59"/>
                      <a:pt x="523" y="59"/>
                    </a:cubicBezTo>
                    <a:cubicBezTo>
                      <a:pt x="542" y="59"/>
                      <a:pt x="558" y="64"/>
                      <a:pt x="568" y="76"/>
                    </a:cubicBezTo>
                    <a:cubicBezTo>
                      <a:pt x="579" y="87"/>
                      <a:pt x="585" y="103"/>
                      <a:pt x="585" y="123"/>
                    </a:cubicBezTo>
                    <a:cubicBezTo>
                      <a:pt x="585" y="143"/>
                      <a:pt x="579" y="159"/>
                      <a:pt x="567" y="171"/>
                    </a:cubicBezTo>
                    <a:cubicBezTo>
                      <a:pt x="556" y="182"/>
                      <a:pt x="540" y="188"/>
                      <a:pt x="520" y="188"/>
                    </a:cubicBezTo>
                    <a:cubicBezTo>
                      <a:pt x="501" y="188"/>
                      <a:pt x="486" y="183"/>
                      <a:pt x="474" y="171"/>
                    </a:cubicBezTo>
                    <a:cubicBezTo>
                      <a:pt x="463" y="160"/>
                      <a:pt x="457" y="145"/>
                      <a:pt x="457" y="125"/>
                    </a:cubicBezTo>
                    <a:close/>
                    <a:moveTo>
                      <a:pt x="488" y="124"/>
                    </a:moveTo>
                    <a:cubicBezTo>
                      <a:pt x="488" y="137"/>
                      <a:pt x="491" y="147"/>
                      <a:pt x="497" y="154"/>
                    </a:cubicBezTo>
                    <a:cubicBezTo>
                      <a:pt x="503" y="161"/>
                      <a:pt x="511" y="164"/>
                      <a:pt x="522" y="164"/>
                    </a:cubicBezTo>
                    <a:cubicBezTo>
                      <a:pt x="532" y="164"/>
                      <a:pt x="541" y="161"/>
                      <a:pt x="546" y="154"/>
                    </a:cubicBezTo>
                    <a:cubicBezTo>
                      <a:pt x="552" y="147"/>
                      <a:pt x="554" y="137"/>
                      <a:pt x="554" y="124"/>
                    </a:cubicBezTo>
                    <a:cubicBezTo>
                      <a:pt x="554" y="110"/>
                      <a:pt x="551" y="100"/>
                      <a:pt x="546" y="93"/>
                    </a:cubicBezTo>
                    <a:cubicBezTo>
                      <a:pt x="540" y="87"/>
                      <a:pt x="532" y="83"/>
                      <a:pt x="522" y="83"/>
                    </a:cubicBezTo>
                    <a:cubicBezTo>
                      <a:pt x="511" y="83"/>
                      <a:pt x="503" y="87"/>
                      <a:pt x="497" y="94"/>
                    </a:cubicBezTo>
                    <a:cubicBezTo>
                      <a:pt x="491" y="101"/>
                      <a:pt x="488" y="111"/>
                      <a:pt x="488" y="124"/>
                    </a:cubicBezTo>
                    <a:close/>
                    <a:moveTo>
                      <a:pt x="628" y="94"/>
                    </a:moveTo>
                    <a:cubicBezTo>
                      <a:pt x="628" y="98"/>
                      <a:pt x="629" y="101"/>
                      <a:pt x="632" y="104"/>
                    </a:cubicBezTo>
                    <a:cubicBezTo>
                      <a:pt x="635" y="106"/>
                      <a:pt x="641" y="109"/>
                      <a:pt x="650" y="113"/>
                    </a:cubicBezTo>
                    <a:cubicBezTo>
                      <a:pt x="661" y="117"/>
                      <a:pt x="669" y="123"/>
                      <a:pt x="674" y="129"/>
                    </a:cubicBezTo>
                    <a:cubicBezTo>
                      <a:pt x="679" y="134"/>
                      <a:pt x="681" y="141"/>
                      <a:pt x="681" y="150"/>
                    </a:cubicBezTo>
                    <a:cubicBezTo>
                      <a:pt x="681" y="161"/>
                      <a:pt x="677" y="171"/>
                      <a:pt x="668" y="178"/>
                    </a:cubicBezTo>
                    <a:cubicBezTo>
                      <a:pt x="659" y="185"/>
                      <a:pt x="647" y="188"/>
                      <a:pt x="631" y="188"/>
                    </a:cubicBezTo>
                    <a:cubicBezTo>
                      <a:pt x="626" y="188"/>
                      <a:pt x="621" y="188"/>
                      <a:pt x="614" y="187"/>
                    </a:cubicBezTo>
                    <a:cubicBezTo>
                      <a:pt x="608" y="185"/>
                      <a:pt x="603" y="184"/>
                      <a:pt x="599" y="182"/>
                    </a:cubicBezTo>
                    <a:cubicBezTo>
                      <a:pt x="599" y="153"/>
                      <a:pt x="599" y="153"/>
                      <a:pt x="599" y="153"/>
                    </a:cubicBezTo>
                    <a:cubicBezTo>
                      <a:pt x="604" y="157"/>
                      <a:pt x="610" y="160"/>
                      <a:pt x="616" y="162"/>
                    </a:cubicBezTo>
                    <a:cubicBezTo>
                      <a:pt x="622" y="164"/>
                      <a:pt x="627" y="165"/>
                      <a:pt x="632" y="165"/>
                    </a:cubicBezTo>
                    <a:cubicBezTo>
                      <a:pt x="639" y="165"/>
                      <a:pt x="644" y="164"/>
                      <a:pt x="647" y="162"/>
                    </a:cubicBezTo>
                    <a:cubicBezTo>
                      <a:pt x="650" y="161"/>
                      <a:pt x="652" y="157"/>
                      <a:pt x="652" y="153"/>
                    </a:cubicBezTo>
                    <a:cubicBezTo>
                      <a:pt x="652" y="149"/>
                      <a:pt x="650" y="146"/>
                      <a:pt x="647" y="143"/>
                    </a:cubicBezTo>
                    <a:cubicBezTo>
                      <a:pt x="643" y="140"/>
                      <a:pt x="637" y="137"/>
                      <a:pt x="628" y="133"/>
                    </a:cubicBezTo>
                    <a:cubicBezTo>
                      <a:pt x="617" y="129"/>
                      <a:pt x="610" y="124"/>
                      <a:pt x="605" y="118"/>
                    </a:cubicBezTo>
                    <a:cubicBezTo>
                      <a:pt x="601" y="113"/>
                      <a:pt x="599" y="105"/>
                      <a:pt x="599" y="97"/>
                    </a:cubicBezTo>
                    <a:cubicBezTo>
                      <a:pt x="599" y="86"/>
                      <a:pt x="603" y="76"/>
                      <a:pt x="612" y="69"/>
                    </a:cubicBezTo>
                    <a:cubicBezTo>
                      <a:pt x="621" y="62"/>
                      <a:pt x="632" y="58"/>
                      <a:pt x="646" y="58"/>
                    </a:cubicBezTo>
                    <a:cubicBezTo>
                      <a:pt x="651" y="58"/>
                      <a:pt x="656" y="59"/>
                      <a:pt x="661" y="60"/>
                    </a:cubicBezTo>
                    <a:cubicBezTo>
                      <a:pt x="666" y="61"/>
                      <a:pt x="671" y="62"/>
                      <a:pt x="674" y="64"/>
                    </a:cubicBezTo>
                    <a:cubicBezTo>
                      <a:pt x="674" y="91"/>
                      <a:pt x="674" y="91"/>
                      <a:pt x="674" y="91"/>
                    </a:cubicBezTo>
                    <a:cubicBezTo>
                      <a:pt x="671" y="89"/>
                      <a:pt x="666" y="86"/>
                      <a:pt x="661" y="85"/>
                    </a:cubicBezTo>
                    <a:cubicBezTo>
                      <a:pt x="656" y="83"/>
                      <a:pt x="651" y="82"/>
                      <a:pt x="646" y="82"/>
                    </a:cubicBezTo>
                    <a:cubicBezTo>
                      <a:pt x="640" y="82"/>
                      <a:pt x="636" y="83"/>
                      <a:pt x="633" y="85"/>
                    </a:cubicBezTo>
                    <a:cubicBezTo>
                      <a:pt x="630" y="87"/>
                      <a:pt x="628" y="90"/>
                      <a:pt x="628" y="94"/>
                    </a:cubicBezTo>
                    <a:close/>
                    <a:moveTo>
                      <a:pt x="694" y="125"/>
                    </a:moveTo>
                    <a:cubicBezTo>
                      <a:pt x="694" y="105"/>
                      <a:pt x="700" y="89"/>
                      <a:pt x="711" y="77"/>
                    </a:cubicBezTo>
                    <a:cubicBezTo>
                      <a:pt x="723" y="65"/>
                      <a:pt x="739" y="59"/>
                      <a:pt x="759" y="59"/>
                    </a:cubicBezTo>
                    <a:cubicBezTo>
                      <a:pt x="779" y="59"/>
                      <a:pt x="794" y="64"/>
                      <a:pt x="805" y="76"/>
                    </a:cubicBezTo>
                    <a:cubicBezTo>
                      <a:pt x="816" y="87"/>
                      <a:pt x="821" y="103"/>
                      <a:pt x="821" y="123"/>
                    </a:cubicBezTo>
                    <a:cubicBezTo>
                      <a:pt x="821" y="143"/>
                      <a:pt x="815" y="159"/>
                      <a:pt x="804" y="171"/>
                    </a:cubicBezTo>
                    <a:cubicBezTo>
                      <a:pt x="792" y="182"/>
                      <a:pt x="776" y="188"/>
                      <a:pt x="756" y="188"/>
                    </a:cubicBezTo>
                    <a:cubicBezTo>
                      <a:pt x="737" y="188"/>
                      <a:pt x="722" y="183"/>
                      <a:pt x="711" y="171"/>
                    </a:cubicBezTo>
                    <a:cubicBezTo>
                      <a:pt x="699" y="160"/>
                      <a:pt x="694" y="145"/>
                      <a:pt x="694" y="125"/>
                    </a:cubicBezTo>
                    <a:close/>
                    <a:moveTo>
                      <a:pt x="724" y="124"/>
                    </a:moveTo>
                    <a:cubicBezTo>
                      <a:pt x="724" y="137"/>
                      <a:pt x="727" y="147"/>
                      <a:pt x="733" y="154"/>
                    </a:cubicBezTo>
                    <a:cubicBezTo>
                      <a:pt x="739" y="161"/>
                      <a:pt x="747" y="164"/>
                      <a:pt x="758" y="164"/>
                    </a:cubicBezTo>
                    <a:cubicBezTo>
                      <a:pt x="769" y="164"/>
                      <a:pt x="777" y="161"/>
                      <a:pt x="782" y="154"/>
                    </a:cubicBezTo>
                    <a:cubicBezTo>
                      <a:pt x="788" y="147"/>
                      <a:pt x="791" y="137"/>
                      <a:pt x="791" y="124"/>
                    </a:cubicBezTo>
                    <a:cubicBezTo>
                      <a:pt x="791" y="110"/>
                      <a:pt x="788" y="100"/>
                      <a:pt x="782" y="93"/>
                    </a:cubicBezTo>
                    <a:cubicBezTo>
                      <a:pt x="776" y="87"/>
                      <a:pt x="768" y="83"/>
                      <a:pt x="758" y="83"/>
                    </a:cubicBezTo>
                    <a:cubicBezTo>
                      <a:pt x="747" y="83"/>
                      <a:pt x="739" y="87"/>
                      <a:pt x="733" y="94"/>
                    </a:cubicBezTo>
                    <a:cubicBezTo>
                      <a:pt x="727" y="101"/>
                      <a:pt x="724" y="111"/>
                      <a:pt x="724" y="124"/>
                    </a:cubicBezTo>
                    <a:close/>
                    <a:moveTo>
                      <a:pt x="918" y="85"/>
                    </a:moveTo>
                    <a:cubicBezTo>
                      <a:pt x="874" y="85"/>
                      <a:pt x="874" y="85"/>
                      <a:pt x="874" y="85"/>
                    </a:cubicBezTo>
                    <a:cubicBezTo>
                      <a:pt x="874" y="185"/>
                      <a:pt x="874" y="185"/>
                      <a:pt x="874" y="185"/>
                    </a:cubicBezTo>
                    <a:cubicBezTo>
                      <a:pt x="845" y="185"/>
                      <a:pt x="845" y="185"/>
                      <a:pt x="845" y="185"/>
                    </a:cubicBezTo>
                    <a:cubicBezTo>
                      <a:pt x="845" y="85"/>
                      <a:pt x="845" y="85"/>
                      <a:pt x="845" y="85"/>
                    </a:cubicBezTo>
                    <a:cubicBezTo>
                      <a:pt x="824" y="85"/>
                      <a:pt x="824" y="85"/>
                      <a:pt x="824" y="85"/>
                    </a:cubicBezTo>
                    <a:cubicBezTo>
                      <a:pt x="824" y="61"/>
                      <a:pt x="824" y="61"/>
                      <a:pt x="824" y="61"/>
                    </a:cubicBezTo>
                    <a:cubicBezTo>
                      <a:pt x="845" y="61"/>
                      <a:pt x="845" y="61"/>
                      <a:pt x="845" y="61"/>
                    </a:cubicBezTo>
                    <a:cubicBezTo>
                      <a:pt x="845" y="44"/>
                      <a:pt x="845" y="44"/>
                      <a:pt x="845" y="44"/>
                    </a:cubicBezTo>
                    <a:cubicBezTo>
                      <a:pt x="845" y="31"/>
                      <a:pt x="849" y="21"/>
                      <a:pt x="858" y="12"/>
                    </a:cubicBezTo>
                    <a:cubicBezTo>
                      <a:pt x="866" y="4"/>
                      <a:pt x="877" y="0"/>
                      <a:pt x="890" y="0"/>
                    </a:cubicBezTo>
                    <a:cubicBezTo>
                      <a:pt x="894" y="0"/>
                      <a:pt x="897" y="0"/>
                      <a:pt x="900" y="0"/>
                    </a:cubicBezTo>
                    <a:cubicBezTo>
                      <a:pt x="902" y="1"/>
                      <a:pt x="905" y="1"/>
                      <a:pt x="907" y="2"/>
                    </a:cubicBezTo>
                    <a:cubicBezTo>
                      <a:pt x="907" y="27"/>
                      <a:pt x="907" y="27"/>
                      <a:pt x="907" y="27"/>
                    </a:cubicBezTo>
                    <a:cubicBezTo>
                      <a:pt x="906" y="27"/>
                      <a:pt x="904" y="26"/>
                      <a:pt x="902" y="25"/>
                    </a:cubicBezTo>
                    <a:cubicBezTo>
                      <a:pt x="899" y="24"/>
                      <a:pt x="897" y="24"/>
                      <a:pt x="893" y="24"/>
                    </a:cubicBezTo>
                    <a:cubicBezTo>
                      <a:pt x="887" y="24"/>
                      <a:pt x="883" y="26"/>
                      <a:pt x="879" y="30"/>
                    </a:cubicBezTo>
                    <a:cubicBezTo>
                      <a:pt x="876" y="33"/>
                      <a:pt x="874" y="39"/>
                      <a:pt x="874" y="47"/>
                    </a:cubicBezTo>
                    <a:cubicBezTo>
                      <a:pt x="874" y="61"/>
                      <a:pt x="874" y="61"/>
                      <a:pt x="874" y="61"/>
                    </a:cubicBezTo>
                    <a:cubicBezTo>
                      <a:pt x="918" y="61"/>
                      <a:pt x="918" y="61"/>
                      <a:pt x="918" y="61"/>
                    </a:cubicBezTo>
                    <a:cubicBezTo>
                      <a:pt x="918" y="34"/>
                      <a:pt x="918" y="34"/>
                      <a:pt x="918" y="34"/>
                    </a:cubicBezTo>
                    <a:cubicBezTo>
                      <a:pt x="947" y="25"/>
                      <a:pt x="947" y="25"/>
                      <a:pt x="947" y="25"/>
                    </a:cubicBezTo>
                    <a:cubicBezTo>
                      <a:pt x="947" y="61"/>
                      <a:pt x="947" y="61"/>
                      <a:pt x="947" y="61"/>
                    </a:cubicBezTo>
                    <a:cubicBezTo>
                      <a:pt x="977" y="61"/>
                      <a:pt x="977" y="61"/>
                      <a:pt x="977" y="61"/>
                    </a:cubicBezTo>
                    <a:cubicBezTo>
                      <a:pt x="977" y="85"/>
                      <a:pt x="977" y="85"/>
                      <a:pt x="977" y="85"/>
                    </a:cubicBezTo>
                    <a:cubicBezTo>
                      <a:pt x="947" y="85"/>
                      <a:pt x="947" y="85"/>
                      <a:pt x="947" y="85"/>
                    </a:cubicBezTo>
                    <a:cubicBezTo>
                      <a:pt x="947" y="143"/>
                      <a:pt x="947" y="143"/>
                      <a:pt x="947" y="143"/>
                    </a:cubicBezTo>
                    <a:cubicBezTo>
                      <a:pt x="947" y="151"/>
                      <a:pt x="948" y="156"/>
                      <a:pt x="951" y="159"/>
                    </a:cubicBezTo>
                    <a:cubicBezTo>
                      <a:pt x="954" y="163"/>
                      <a:pt x="958" y="164"/>
                      <a:pt x="964" y="164"/>
                    </a:cubicBezTo>
                    <a:cubicBezTo>
                      <a:pt x="966" y="164"/>
                      <a:pt x="968" y="164"/>
                      <a:pt x="970" y="163"/>
                    </a:cubicBezTo>
                    <a:cubicBezTo>
                      <a:pt x="973" y="162"/>
                      <a:pt x="975" y="161"/>
                      <a:pt x="977" y="160"/>
                    </a:cubicBezTo>
                    <a:cubicBezTo>
                      <a:pt x="977" y="184"/>
                      <a:pt x="977" y="184"/>
                      <a:pt x="977" y="184"/>
                    </a:cubicBezTo>
                    <a:cubicBezTo>
                      <a:pt x="975" y="185"/>
                      <a:pt x="972" y="186"/>
                      <a:pt x="967" y="187"/>
                    </a:cubicBezTo>
                    <a:cubicBezTo>
                      <a:pt x="963" y="188"/>
                      <a:pt x="959" y="188"/>
                      <a:pt x="955" y="188"/>
                    </a:cubicBezTo>
                    <a:cubicBezTo>
                      <a:pt x="942" y="188"/>
                      <a:pt x="933" y="185"/>
                      <a:pt x="927" y="179"/>
                    </a:cubicBezTo>
                    <a:cubicBezTo>
                      <a:pt x="921" y="172"/>
                      <a:pt x="918" y="162"/>
                      <a:pt x="918" y="149"/>
                    </a:cubicBezTo>
                    <a:lnTo>
                      <a:pt x="918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3" name="Google Shape;4193;p110"/>
              <p:cNvSpPr/>
              <p:nvPr/>
            </p:nvSpPr>
            <p:spPr>
              <a:xfrm>
                <a:off x="584200" y="585788"/>
                <a:ext cx="138000" cy="139500"/>
              </a:xfrm>
              <a:prstGeom prst="rect">
                <a:avLst/>
              </a:prstGeom>
              <a:solidFill>
                <a:srgbClr val="F25022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4" name="Google Shape;4194;p110"/>
              <p:cNvSpPr/>
              <p:nvPr/>
            </p:nvSpPr>
            <p:spPr>
              <a:xfrm>
                <a:off x="735923" y="585788"/>
                <a:ext cx="138000" cy="13950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5" name="Google Shape;4195;p110"/>
              <p:cNvSpPr/>
              <p:nvPr/>
            </p:nvSpPr>
            <p:spPr>
              <a:xfrm>
                <a:off x="584200" y="738988"/>
                <a:ext cx="138000" cy="139500"/>
              </a:xfrm>
              <a:prstGeom prst="rect">
                <a:avLst/>
              </a:prstGeom>
              <a:solidFill>
                <a:srgbClr val="00A4EF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6" name="Google Shape;4196;p110"/>
              <p:cNvSpPr/>
              <p:nvPr/>
            </p:nvSpPr>
            <p:spPr>
              <a:xfrm>
                <a:off x="735923" y="738988"/>
                <a:ext cx="138000" cy="13950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197" name="Google Shape;4197;p110"/>
          <p:cNvSpPr/>
          <p:nvPr/>
        </p:nvSpPr>
        <p:spPr>
          <a:xfrm>
            <a:off x="-2024743" y="-163285"/>
            <a:ext cx="2024700" cy="7184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 blue">
  <p:cSld name="1_Section title blue">
    <p:bg>
      <p:bgPr>
        <a:solidFill>
          <a:schemeClr val="dk2"/>
        </a:solidFill>
        <a:effectLst/>
      </p:bgPr>
    </p:bg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11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0" name="Google Shape;4200;p111"/>
          <p:cNvSpPr/>
          <p:nvPr/>
        </p:nvSpPr>
        <p:spPr>
          <a:xfrm>
            <a:off x="0" y="836024"/>
            <a:ext cx="5880600" cy="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1" name="Google Shape;4201;p111"/>
          <p:cNvSpPr txBox="1">
            <a:spLocks noGrp="1"/>
          </p:cNvSpPr>
          <p:nvPr>
            <p:ph type="body" idx="1"/>
          </p:nvPr>
        </p:nvSpPr>
        <p:spPr>
          <a:xfrm>
            <a:off x="727076" y="989141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600"/>
              <a:buNone/>
              <a:defRPr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2" name="Google Shape;4202;p111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 blue">
  <p:cSld name="2_Section title blue">
    <p:bg>
      <p:bgPr>
        <a:solidFill>
          <a:schemeClr val="dk2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12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5" name="Google Shape;4205;p112"/>
          <p:cNvSpPr/>
          <p:nvPr/>
        </p:nvSpPr>
        <p:spPr>
          <a:xfrm>
            <a:off x="0" y="989141"/>
            <a:ext cx="5880600" cy="351300"/>
          </a:xfrm>
          <a:prstGeom prst="rect">
            <a:avLst/>
          </a:prstGeom>
          <a:solidFill>
            <a:srgbClr val="50E6F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6" name="Google Shape;4206;p112"/>
          <p:cNvSpPr txBox="1">
            <a:spLocks noGrp="1"/>
          </p:cNvSpPr>
          <p:nvPr>
            <p:ph type="body" idx="1"/>
          </p:nvPr>
        </p:nvSpPr>
        <p:spPr>
          <a:xfrm>
            <a:off x="727076" y="1064225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7" name="Google Shape;4207;p112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113"/>
          <p:cNvSpPr txBox="1">
            <a:spLocks noGrp="1"/>
          </p:cNvSpPr>
          <p:nvPr>
            <p:ph type="body" idx="1"/>
          </p:nvPr>
        </p:nvSpPr>
        <p:spPr>
          <a:xfrm>
            <a:off x="584201" y="1435497"/>
            <a:ext cx="11018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photo placeholder">
  <p:cSld name="Title and Content_photo placeholder"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3" name="Google Shape;4213;p1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4" name="Google Shape;4214;p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5" name="Google Shape;4215;p114"/>
          <p:cNvSpPr txBox="1">
            <a:spLocks noGrp="1"/>
          </p:cNvSpPr>
          <p:nvPr>
            <p:ph type="title"/>
          </p:nvPr>
        </p:nvSpPr>
        <p:spPr>
          <a:xfrm>
            <a:off x="378573" y="365126"/>
            <a:ext cx="114738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14"/>
          <p:cNvSpPr txBox="1">
            <a:spLocks noGrp="1"/>
          </p:cNvSpPr>
          <p:nvPr>
            <p:ph type="body" idx="1"/>
          </p:nvPr>
        </p:nvSpPr>
        <p:spPr>
          <a:xfrm>
            <a:off x="378573" y="1211434"/>
            <a:ext cx="1147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5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p15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52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8" name="Google Shape;4388;p152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89" name="Google Shape;4389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53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53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3" name="Google Shape;43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5" name="Google Shape;4395;p154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-1"/>
            <a:ext cx="12205509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154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Font typeface="Quattrocento Sans"/>
              <a:buNone/>
              <a:defRPr sz="5300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154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8" name="Google Shape;4398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55"/>
          <p:cNvSpPr txBox="1">
            <a:spLocks noGrp="1"/>
          </p:cNvSpPr>
          <p:nvPr>
            <p:ph type="title"/>
          </p:nvPr>
        </p:nvSpPr>
        <p:spPr>
          <a:xfrm>
            <a:off x="426424" y="1202871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155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156"/>
          <p:cNvSpPr txBox="1">
            <a:spLocks noGrp="1"/>
          </p:cNvSpPr>
          <p:nvPr>
            <p:ph type="body" idx="1"/>
          </p:nvPr>
        </p:nvSpPr>
        <p:spPr>
          <a:xfrm>
            <a:off x="437318" y="2139701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4" name="Google Shape;4404;p15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157"/>
          <p:cNvSpPr>
            <a:spLocks noGrp="1"/>
          </p:cNvSpPr>
          <p:nvPr>
            <p:ph type="pic" idx="2"/>
          </p:nvPr>
        </p:nvSpPr>
        <p:spPr>
          <a:xfrm>
            <a:off x="426423" y="2135537"/>
            <a:ext cx="3632400" cy="258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7" name="Google Shape;4407;p157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100" cy="2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8" name="Google Shape;4408;p157"/>
          <p:cNvSpPr>
            <a:spLocks noGrp="1"/>
          </p:cNvSpPr>
          <p:nvPr>
            <p:ph type="pic" idx="4"/>
          </p:nvPr>
        </p:nvSpPr>
        <p:spPr>
          <a:xfrm>
            <a:off x="8126962" y="2135536"/>
            <a:ext cx="3633900" cy="258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9" name="Google Shape;4409;p157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0" name="Google Shape;4410;p157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1" name="Google Shape;4411;p157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2" name="Google Shape;4412;p15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389717" y="5367341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58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15" name="Google Shape;4415;p158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6" name="Google Shape;4416;p1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159"/>
          <p:cNvSpPr/>
          <p:nvPr/>
        </p:nvSpPr>
        <p:spPr>
          <a:xfrm>
            <a:off x="426424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9" name="Google Shape;4419;p159"/>
          <p:cNvSpPr txBox="1">
            <a:spLocks noGrp="1"/>
          </p:cNvSpPr>
          <p:nvPr>
            <p:ph type="body" idx="1"/>
          </p:nvPr>
        </p:nvSpPr>
        <p:spPr>
          <a:xfrm>
            <a:off x="897218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0" name="Google Shape;4420;p159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1" name="Google Shape;4421;p159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2" name="Google Shape;4422;p159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3" name="Google Shape;4423;p159"/>
          <p:cNvSpPr txBox="1">
            <a:spLocks noGrp="1"/>
          </p:cNvSpPr>
          <p:nvPr>
            <p:ph type="body" idx="3"/>
          </p:nvPr>
        </p:nvSpPr>
        <p:spPr>
          <a:xfrm>
            <a:off x="859848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4" name="Google Shape;4424;p159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5" name="Google Shape;4425;p159"/>
          <p:cNvSpPr txBox="1">
            <a:spLocks noGrp="1"/>
          </p:cNvSpPr>
          <p:nvPr>
            <p:ph type="body" idx="4"/>
          </p:nvPr>
        </p:nvSpPr>
        <p:spPr>
          <a:xfrm>
            <a:off x="426424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6" name="Google Shape;4426;p159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7" name="Google Shape;4427;p159"/>
          <p:cNvSpPr txBox="1">
            <a:spLocks noGrp="1"/>
          </p:cNvSpPr>
          <p:nvPr>
            <p:ph type="body" idx="6"/>
          </p:nvPr>
        </p:nvSpPr>
        <p:spPr>
          <a:xfrm>
            <a:off x="8126962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0"/>
          <p:cNvSpPr/>
          <p:nvPr/>
        </p:nvSpPr>
        <p:spPr>
          <a:xfrm>
            <a:off x="910904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0" name="Google Shape;4430;p160"/>
          <p:cNvSpPr/>
          <p:nvPr/>
        </p:nvSpPr>
        <p:spPr>
          <a:xfrm>
            <a:off x="6214840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1" name="Google Shape;4431;p160"/>
          <p:cNvSpPr/>
          <p:nvPr/>
        </p:nvSpPr>
        <p:spPr>
          <a:xfrm>
            <a:off x="3320632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2" name="Google Shape;4432;p160"/>
          <p:cNvSpPr/>
          <p:nvPr/>
        </p:nvSpPr>
        <p:spPr>
          <a:xfrm>
            <a:off x="42642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3" name="Google Shape;4433;p160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160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5" name="Google Shape;4435;p160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6" name="Google Shape;4436;p160"/>
          <p:cNvSpPr txBox="1">
            <a:spLocks noGrp="1"/>
          </p:cNvSpPr>
          <p:nvPr>
            <p:ph type="body" idx="3"/>
          </p:nvPr>
        </p:nvSpPr>
        <p:spPr>
          <a:xfrm>
            <a:off x="42642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7" name="Google Shape;4437;p160"/>
          <p:cNvSpPr txBox="1">
            <a:spLocks noGrp="1"/>
          </p:cNvSpPr>
          <p:nvPr>
            <p:ph type="body" idx="4"/>
          </p:nvPr>
        </p:nvSpPr>
        <p:spPr>
          <a:xfrm>
            <a:off x="3320632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8" name="Google Shape;4438;p160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9" name="Google Shape;4439;p160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0" name="Google Shape;4440;p160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1" name="Google Shape;4441;p160"/>
          <p:cNvSpPr txBox="1">
            <a:spLocks noGrp="1"/>
          </p:cNvSpPr>
          <p:nvPr>
            <p:ph type="body" idx="8"/>
          </p:nvPr>
        </p:nvSpPr>
        <p:spPr>
          <a:xfrm>
            <a:off x="910904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161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62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3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4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1" name="Google Shape;4451;p165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265" cy="68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2" name="Google Shape;4452;p165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66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5" name="Google Shape;4455;p166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56" name="Google Shape;4456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67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67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60" name="Google Shape;4460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9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image" Target="../media/image29.emf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None/>
              <a:defRPr sz="4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269243" y="1189178"/>
            <a:ext cx="116535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marR="0" lvl="0" indent="-444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9209234" y="2990548"/>
            <a:ext cx="6857649" cy="8765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9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 sz="3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4" name="Google Shape;4114;p93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115" name="Google Shape;4115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4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 sz="37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77" name="Google Shape;4377;p148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378" name="Google Shape;4378;p14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14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15" r:id="rId2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9144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MachineLearningNotebook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microsoft.com/en-us/azure/machine-learning/servic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168"/>
          <p:cNvSpPr txBox="1">
            <a:spLocks noGrp="1"/>
          </p:cNvSpPr>
          <p:nvPr>
            <p:ph type="title"/>
          </p:nvPr>
        </p:nvSpPr>
        <p:spPr>
          <a:xfrm>
            <a:off x="0" y="1106673"/>
            <a:ext cx="12118109" cy="1758447"/>
          </a:xfrm>
          <a:prstGeom prst="rect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 dirty="0"/>
              <a:t>Azure Machine Learning Service</a:t>
            </a:r>
            <a:br>
              <a:rPr lang="en-US" sz="4500" b="1" dirty="0"/>
            </a:br>
            <a:r>
              <a:rPr lang="en-US" sz="2800" b="1" dirty="0"/>
              <a:t>Accelerating machine learning workflows in the cloud</a:t>
            </a:r>
            <a:endParaRPr sz="4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071-E167-475D-AA1D-CE20DD4F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6982" y="6458529"/>
            <a:ext cx="3131127" cy="399471"/>
          </a:xfrm>
        </p:spPr>
        <p:txBody>
          <a:bodyPr/>
          <a:lstStyle/>
          <a:p>
            <a:r>
              <a:rPr lang="en-US" sz="1100" dirty="0"/>
              <a:t>Original slides by Wolfgang Pauli, 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5D84-B844-4F25-BAA5-C39A3BDEC0F9}"/>
              </a:ext>
            </a:extLst>
          </p:cNvPr>
          <p:cNvSpPr txBox="1"/>
          <p:nvPr/>
        </p:nvSpPr>
        <p:spPr>
          <a:xfrm>
            <a:off x="168052" y="3039762"/>
            <a:ext cx="329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Sharat Chikkerur</a:t>
            </a:r>
          </a:p>
          <a:p>
            <a:r>
              <a:rPr lang="en-US" dirty="0">
                <a:solidFill>
                  <a:schemeClr val="bg1"/>
                </a:solidFill>
              </a:rPr>
              <a:t>Principal data science lead, Microsoft</a:t>
            </a:r>
          </a:p>
          <a:p>
            <a:r>
              <a:rPr lang="en-US" dirty="0">
                <a:solidFill>
                  <a:schemeClr val="bg1"/>
                </a:solidFill>
              </a:rPr>
              <a:t>sharat@sharat.org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EDCF-C430-4644-870F-15505BA0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notebooks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279974D-5290-4E91-ACB9-AC19B9BA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0" y="1021929"/>
            <a:ext cx="9933219" cy="56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93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299" y="2609725"/>
            <a:ext cx="6523343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SaaS: Azure Machine Learning Designer (Studio)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61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EDCF-C430-4644-870F-15505BA0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" y="0"/>
            <a:ext cx="11336039" cy="758022"/>
          </a:xfrm>
        </p:spPr>
        <p:txBody>
          <a:bodyPr/>
          <a:lstStyle/>
          <a:p>
            <a:r>
              <a:rPr lang="en-US" dirty="0"/>
              <a:t>Drag-n-drop machine learning workflows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1411A5-F506-47F3-87E6-D737E770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56"/>
            <a:ext cx="10455321" cy="61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27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PaaS: Azure Machine Learning Service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p172"/>
          <p:cNvSpPr txBox="1"/>
          <p:nvPr/>
        </p:nvSpPr>
        <p:spPr>
          <a:xfrm>
            <a:off x="2595909" y="2249027"/>
            <a:ext cx="246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of Azure Cloud Services</a:t>
            </a:r>
            <a:endParaRPr sz="1400" dirty="0"/>
          </a:p>
        </p:txBody>
      </p:sp>
      <p:sp>
        <p:nvSpPr>
          <p:cNvPr id="4777" name="Google Shape;4777;p172"/>
          <p:cNvSpPr txBox="1"/>
          <p:nvPr/>
        </p:nvSpPr>
        <p:spPr>
          <a:xfrm>
            <a:off x="7106112" y="2273237"/>
            <a:ext cx="2105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</a:t>
            </a:r>
            <a:b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SDK</a:t>
            </a:r>
            <a:endParaRPr sz="1400"/>
          </a:p>
        </p:txBody>
      </p:sp>
      <p:sp>
        <p:nvSpPr>
          <p:cNvPr id="4778" name="Google Shape;4778;p172"/>
          <p:cNvSpPr/>
          <p:nvPr/>
        </p:nvSpPr>
        <p:spPr>
          <a:xfrm>
            <a:off x="5536374" y="2043061"/>
            <a:ext cx="1116000" cy="1150800"/>
          </a:xfrm>
          <a:prstGeom prst="mathPlus">
            <a:avLst>
              <a:gd name="adj1" fmla="val 61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79" name="Google Shape;4779;p172"/>
          <p:cNvGrpSpPr/>
          <p:nvPr/>
        </p:nvGrpSpPr>
        <p:grpSpPr>
          <a:xfrm>
            <a:off x="3044338" y="4867879"/>
            <a:ext cx="6531867" cy="1033800"/>
            <a:chOff x="4152559" y="4043525"/>
            <a:chExt cx="6532520" cy="1033800"/>
          </a:xfrm>
        </p:grpSpPr>
        <p:sp>
          <p:nvSpPr>
            <p:cNvPr id="4780" name="Google Shape;4780;p172"/>
            <p:cNvSpPr txBox="1"/>
            <p:nvPr/>
          </p:nvSpPr>
          <p:spPr>
            <a:xfrm>
              <a:off x="4152559" y="4043525"/>
              <a:ext cx="2441700" cy="9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 dirty="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Prepare Data</a:t>
              </a:r>
              <a:endParaRPr sz="1400" dirty="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 dirty="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Models</a:t>
              </a:r>
              <a:endParaRPr sz="1400" dirty="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 dirty="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 Models</a:t>
              </a:r>
              <a:endParaRPr sz="1400" dirty="0"/>
            </a:p>
          </p:txBody>
        </p:sp>
        <p:sp>
          <p:nvSpPr>
            <p:cNvPr id="4781" name="Google Shape;4781;p172"/>
            <p:cNvSpPr/>
            <p:nvPr/>
          </p:nvSpPr>
          <p:spPr>
            <a:xfrm>
              <a:off x="8108079" y="4043525"/>
              <a:ext cx="2577000" cy="10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 Experiments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Models</a:t>
              </a:r>
              <a:endParaRPr sz="1400"/>
            </a:p>
          </p:txBody>
        </p:sp>
      </p:grpSp>
      <p:sp>
        <p:nvSpPr>
          <p:cNvPr id="4782" name="Google Shape;4782;p172"/>
          <p:cNvSpPr txBox="1"/>
          <p:nvPr/>
        </p:nvSpPr>
        <p:spPr>
          <a:xfrm>
            <a:off x="4579408" y="4179378"/>
            <a:ext cx="30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enables you to:</a:t>
            </a:r>
            <a:endParaRPr sz="1400" dirty="0"/>
          </a:p>
        </p:txBody>
      </p:sp>
      <p:cxnSp>
        <p:nvCxnSpPr>
          <p:cNvPr id="4783" name="Google Shape;4783;p172"/>
          <p:cNvCxnSpPr/>
          <p:nvPr/>
        </p:nvCxnSpPr>
        <p:spPr>
          <a:xfrm>
            <a:off x="1664059" y="3541265"/>
            <a:ext cx="8578800" cy="0"/>
          </a:xfrm>
          <a:prstGeom prst="straightConnector1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F8EB9-E135-4A8A-A1AD-6F8B3C3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ML service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0FDDA-11A8-476C-94C9-86D0FCBD7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Key Artifacts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ctr" defTabSz="6342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Workspace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Pipelines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Deployment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7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Models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105" idx="3"/>
              <a:endCxn id="105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105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105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3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Stores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154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7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158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Experiments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Compute Target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179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1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2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1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6383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Conceptual Overview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58864" y="4308418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 script 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26430" y="3665152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58864" y="1878862"/>
            <a:ext cx="2594423" cy="2185491"/>
            <a:chOff x="5455228" y="2606982"/>
            <a:chExt cx="2063203" cy="21854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Automated ML Tuning Specifications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Hyperparameter ranges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Optimization metric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Early Termination Policy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Budget – Time / Compute 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# parallel runs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187192" y="1878861"/>
            <a:ext cx="1567670" cy="3972621"/>
            <a:chOff x="1859083" y="2339433"/>
            <a:chExt cx="1162991" cy="3486866"/>
          </a:xfrm>
        </p:grpSpPr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54862" y="2541536"/>
            <a:ext cx="3033289" cy="1921004"/>
            <a:chOff x="4974852" y="2005431"/>
            <a:chExt cx="3033289" cy="19210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Automated ML</a:t>
              </a:r>
            </a:p>
          </p:txBody>
        </p:sp>
        <p:sp>
          <p:nvSpPr>
            <p:cNvPr id="35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61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797874" y="4055900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17936" y="2910508"/>
            <a:ext cx="2594423" cy="2009534"/>
            <a:chOff x="5455228" y="2606982"/>
            <a:chExt cx="2063203" cy="200953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 Quality ML Model!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Recommended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hyperparameter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configuration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Run metrics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58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F10A-CF76-40E7-B551-618159A3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B86A10-5206-4EE6-AAD8-3C68E0BEFF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Algorithms Supported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67BFAA-CBF8-4ADD-8613-4BDCD34F1A51}"/>
              </a:ext>
            </a:extLst>
          </p:cNvPr>
          <p:cNvGraphicFramePr>
            <a:graphicFrameLocks noGrp="1"/>
          </p:cNvGraphicFramePr>
          <p:nvPr/>
        </p:nvGraphicFramePr>
        <p:xfrm>
          <a:off x="524110" y="2000761"/>
          <a:ext cx="11238352" cy="4538657"/>
        </p:xfrm>
        <a:graphic>
          <a:graphicData uri="http://schemas.openxmlformats.org/drawingml/2006/table">
            <a:tbl>
              <a:tblPr/>
              <a:tblGrid>
                <a:gridCol w="5619176">
                  <a:extLst>
                    <a:ext uri="{9D8B030D-6E8A-4147-A177-3AD203B41FA5}">
                      <a16:colId xmlns:a16="http://schemas.microsoft.com/office/drawing/2014/main" val="1370213676"/>
                    </a:ext>
                  </a:extLst>
                </a:gridCol>
                <a:gridCol w="5619176">
                  <a:extLst>
                    <a:ext uri="{9D8B030D-6E8A-4147-A177-3AD203B41FA5}">
                      <a16:colId xmlns:a16="http://schemas.microsoft.com/office/drawing/2014/main" val="533755893"/>
                    </a:ext>
                  </a:extLst>
                </a:gridCol>
              </a:tblGrid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sklearn.linear_model.LogisticRegression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sklearn.linear_model.ElasticNet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29527"/>
                  </a:ext>
                </a:extLst>
              </a:tr>
              <a:tr h="41717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sklearn.linear_model.SGDClassifier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sklearn.ensemble.GradientBoostingRegressor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0082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sklearn.naive_bayes.BernoulliNB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sklearn.tree.DecisionTreeRegressor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94797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sklearn.naive_bayes.MultinomialNB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sklearn.neighbors.KNeighborsRegressor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58928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sklearn.svm.SVC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sklearn.linear_model.LassoLars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769104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sklearn.svm.LinearSVC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sklearn.linear_model.SGDRegressor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3325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sklearn.calibration.CalibratedClassifierCV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sklearn.ensemble.RandomForestRegressor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60209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sklearn.neighbors.KNeighborsClassifier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sklearn.ensemble.ExtraTreesRegressor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13654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sklearn.tree.DecisionTreeClassifier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lightgbm.LGBMRegressor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877777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sklearn.ensemble.RandomForestClassifier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8915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sklearn.ensemble.ExtraTreesClassifier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09261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sklearn.ensemble.GradientBoostingClassifier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044104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lightgbm.LGBMClassifier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spc="60" baseline="0">
                        <a:solidFill>
                          <a:schemeClr val="tx2"/>
                        </a:solidFill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15004" marR="15004" marT="7502" marB="750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8502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2C639E-DBCF-47A7-A3A1-710255772F87}"/>
              </a:ext>
            </a:extLst>
          </p:cNvPr>
          <p:cNvSpPr txBox="1"/>
          <p:nvPr/>
        </p:nvSpPr>
        <p:spPr>
          <a:xfrm>
            <a:off x="6143286" y="1595741"/>
            <a:ext cx="12302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E4CD3-C9CD-49D4-AF4D-96D914F44D1C}"/>
              </a:ext>
            </a:extLst>
          </p:cNvPr>
          <p:cNvSpPr txBox="1"/>
          <p:nvPr/>
        </p:nvSpPr>
        <p:spPr>
          <a:xfrm>
            <a:off x="524110" y="1595741"/>
            <a:ext cx="1468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772452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E4C-42D6-4E14-BE8F-A7E822B3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0FA55-ABB6-47DF-8D27-FD94C1408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4348"/>
            <a:ext cx="10515600" cy="4351200"/>
          </a:xfrm>
        </p:spPr>
        <p:txBody>
          <a:bodyPr/>
          <a:lstStyle/>
          <a:p>
            <a:r>
              <a:rPr lang="en-US" dirty="0"/>
              <a:t>Introduction to cloud services</a:t>
            </a:r>
          </a:p>
          <a:p>
            <a:r>
              <a:rPr lang="en-US" dirty="0"/>
              <a:t>Azure Machine Learning Services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Flavors: IaaS, PaaS, SaaS</a:t>
            </a:r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[PaaS] </a:t>
            </a:r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[SaaS] Azure Machine Learning Studio</a:t>
            </a:r>
          </a:p>
          <a:p>
            <a:pPr lvl="1"/>
            <a:r>
              <a:rPr lang="en-US" dirty="0"/>
              <a:t>[IaaS/PaaS</a:t>
            </a:r>
            <a:r>
              <a:rPr lang="en-US"/>
              <a:t>] DSVM + Azure </a:t>
            </a:r>
            <a:r>
              <a:rPr lang="en-US" dirty="0"/>
              <a:t>Machine Learning Service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230DD-070B-47A1-B5DE-990CA770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302551"/>
            <a:ext cx="8474979" cy="758022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Azure Automated ML – Sample Output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8" y="1393056"/>
            <a:ext cx="10002416" cy="49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EBBA56-ED08-4C64-8B37-C0BD4CFE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4" y="1681495"/>
            <a:ext cx="6405808" cy="34950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D965D-18FF-4A0E-9D44-B752B1A7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3" y="2911899"/>
            <a:ext cx="5458025" cy="34950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71B0E-1FDC-4BB8-BF2D-2E4E3B01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420A4-9BAA-452E-9D61-B65C07EAE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Use via the Python SDK</a:t>
            </a:r>
          </a:p>
        </p:txBody>
      </p:sp>
    </p:spTree>
    <p:extLst>
      <p:ext uri="{BB962C8B-B14F-4D97-AF65-F5344CB8AC3E}">
        <p14:creationId xmlns:p14="http://schemas.microsoft.com/office/powerpoint/2010/main" val="21627238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detail 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7" name="Google Shape;6327;p209"/>
          <p:cNvGrpSpPr/>
          <p:nvPr/>
        </p:nvGrpSpPr>
        <p:grpSpPr>
          <a:xfrm>
            <a:off x="11397889" y="174948"/>
            <a:ext cx="535211" cy="574688"/>
            <a:chOff x="11436930" y="6104948"/>
            <a:chExt cx="535264" cy="574688"/>
          </a:xfrm>
        </p:grpSpPr>
        <p:sp>
          <p:nvSpPr>
            <p:cNvPr id="6328" name="Google Shape;6328;p209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9" name="Google Shape;6329;p209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0" name="Google Shape;6330;p209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1" name="Google Shape;6331;p209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32" name="Google Shape;6332;p20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Google Shape;6333;p209"/>
          <p:cNvSpPr txBox="1">
            <a:spLocks noGrp="1"/>
          </p:cNvSpPr>
          <p:nvPr>
            <p:ph type="body" idx="1"/>
          </p:nvPr>
        </p:nvSpPr>
        <p:spPr>
          <a:xfrm>
            <a:off x="426148" y="1168895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Bring AI to everyone with an end-to-end, scalable, trusted platform</a:t>
            </a:r>
            <a:endParaRPr/>
          </a:p>
        </p:txBody>
      </p:sp>
      <p:grpSp>
        <p:nvGrpSpPr>
          <p:cNvPr id="6334" name="Google Shape;6334;p209"/>
          <p:cNvGrpSpPr/>
          <p:nvPr/>
        </p:nvGrpSpPr>
        <p:grpSpPr>
          <a:xfrm>
            <a:off x="6760587" y="1859639"/>
            <a:ext cx="4023498" cy="4016700"/>
            <a:chOff x="6760399" y="1859639"/>
            <a:chExt cx="4023900" cy="4016700"/>
          </a:xfrm>
        </p:grpSpPr>
        <p:sp>
          <p:nvSpPr>
            <p:cNvPr id="6335" name="Google Shape;6335;p209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6" name="Google Shape;6336;p209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37" name="Google Shape;6337;p209"/>
            <p:cNvCxnSpPr>
              <a:stCxn id="633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p209"/>
            <p:cNvCxnSpPr>
              <a:stCxn id="6336" idx="0"/>
            </p:cNvCxnSpPr>
            <p:nvPr/>
          </p:nvCxnSpPr>
          <p:spPr>
            <a:xfrm>
              <a:off x="7200199" y="2739239"/>
              <a:ext cx="0" cy="3137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9" name="Google Shape;6339;p209"/>
            <p:cNvSpPr/>
            <p:nvPr/>
          </p:nvSpPr>
          <p:spPr>
            <a:xfrm>
              <a:off x="7662492" y="2067417"/>
              <a:ext cx="28140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 with your needs in mind</a:t>
              </a:r>
              <a:endParaRPr sz="1400"/>
            </a:p>
          </p:txBody>
        </p:sp>
        <p:sp>
          <p:nvSpPr>
            <p:cNvPr id="6340" name="Google Shape;6340;p209"/>
            <p:cNvSpPr/>
            <p:nvPr/>
          </p:nvSpPr>
          <p:spPr>
            <a:xfrm>
              <a:off x="7469989" y="4912998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open source frameworks</a:t>
              </a:r>
              <a:endParaRPr sz="1400"/>
            </a:p>
          </p:txBody>
        </p:sp>
        <p:sp>
          <p:nvSpPr>
            <p:cNvPr id="6341" name="Google Shape;6341;p209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2" name="Google Shape;6342;p209"/>
            <p:cNvSpPr/>
            <p:nvPr/>
          </p:nvSpPr>
          <p:spPr>
            <a:xfrm>
              <a:off x="7485109" y="3387520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Managed compute</a:t>
              </a:r>
              <a:endParaRPr sz="1400"/>
            </a:p>
          </p:txBody>
        </p:sp>
        <p:sp>
          <p:nvSpPr>
            <p:cNvPr id="6343" name="Google Shape;6343;p209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4" name="Google Shape;6344;p209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5" name="Google Shape;6345;p209"/>
            <p:cNvSpPr/>
            <p:nvPr/>
          </p:nvSpPr>
          <p:spPr>
            <a:xfrm>
              <a:off x="7486352" y="4391401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 for machine learning</a:t>
              </a:r>
              <a:endParaRPr sz="1400"/>
            </a:p>
          </p:txBody>
        </p:sp>
        <p:sp>
          <p:nvSpPr>
            <p:cNvPr id="6346" name="Google Shape;6346;p209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7" name="Google Shape;6347;p209"/>
            <p:cNvSpPr/>
            <p:nvPr/>
          </p:nvSpPr>
          <p:spPr>
            <a:xfrm>
              <a:off x="7486352" y="3898366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Simple deployment</a:t>
              </a:r>
              <a:endParaRPr sz="1400"/>
            </a:p>
          </p:txBody>
        </p:sp>
        <p:sp>
          <p:nvSpPr>
            <p:cNvPr id="6348" name="Google Shape;6348;p209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9" name="Google Shape;6349;p209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0" name="Google Shape;6350;p209"/>
            <p:cNvSpPr/>
            <p:nvPr/>
          </p:nvSpPr>
          <p:spPr>
            <a:xfrm>
              <a:off x="7468746" y="2887423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machine learning</a:t>
              </a:r>
              <a:endParaRPr sz="1400"/>
            </a:p>
          </p:txBody>
        </p:sp>
        <p:sp>
          <p:nvSpPr>
            <p:cNvPr id="6351" name="Google Shape;6351;p209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2" name="Google Shape;6352;p209"/>
          <p:cNvSpPr txBox="1"/>
          <p:nvPr/>
        </p:nvSpPr>
        <p:spPr>
          <a:xfrm>
            <a:off x="4169345" y="639331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25" tIns="179275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Seamlessly integrated with the Azure Portfolio</a:t>
            </a:r>
            <a:endParaRPr sz="1400"/>
          </a:p>
        </p:txBody>
      </p:sp>
      <p:cxnSp>
        <p:nvCxnSpPr>
          <p:cNvPr id="6353" name="Google Shape;6353;p209"/>
          <p:cNvCxnSpPr/>
          <p:nvPr/>
        </p:nvCxnSpPr>
        <p:spPr>
          <a:xfrm rot="10800000">
            <a:off x="1232683" y="6438995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54" name="Google Shape;6354;p209"/>
          <p:cNvGrpSpPr/>
          <p:nvPr/>
        </p:nvGrpSpPr>
        <p:grpSpPr>
          <a:xfrm>
            <a:off x="1671037" y="1991303"/>
            <a:ext cx="4861709" cy="675942"/>
            <a:chOff x="1670339" y="1991304"/>
            <a:chExt cx="4862196" cy="675942"/>
          </a:xfrm>
        </p:grpSpPr>
        <p:sp>
          <p:nvSpPr>
            <p:cNvPr id="6355" name="Google Shape;6355;p209"/>
            <p:cNvSpPr/>
            <p:nvPr/>
          </p:nvSpPr>
          <p:spPr>
            <a:xfrm>
              <a:off x="3124235" y="2211781"/>
              <a:ext cx="34083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Boost your data science productivity</a:t>
              </a:r>
              <a:endParaRPr sz="1400"/>
            </a:p>
          </p:txBody>
        </p:sp>
        <p:cxnSp>
          <p:nvCxnSpPr>
            <p:cNvPr id="6356" name="Google Shape;6356;p209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357" name="Google Shape;6357;p209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6358" name="Google Shape;6358;p209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9" name="Google Shape;6359;p209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0" name="Google Shape;6360;p209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1" name="Google Shape;6361;p209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362" name="Google Shape;6362;p209"/>
          <p:cNvGrpSpPr/>
          <p:nvPr/>
        </p:nvGrpSpPr>
        <p:grpSpPr>
          <a:xfrm>
            <a:off x="1458790" y="3499943"/>
            <a:ext cx="5254539" cy="740349"/>
            <a:chOff x="1458071" y="3521337"/>
            <a:chExt cx="5255064" cy="740349"/>
          </a:xfrm>
        </p:grpSpPr>
        <p:sp>
          <p:nvSpPr>
            <p:cNvPr id="6363" name="Google Shape;6363;p209"/>
            <p:cNvSpPr/>
            <p:nvPr/>
          </p:nvSpPr>
          <p:spPr>
            <a:xfrm>
              <a:off x="3124235" y="3752885"/>
              <a:ext cx="35889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 your rate of experimentation</a:t>
              </a:r>
              <a:endParaRPr sz="1400"/>
            </a:p>
          </p:txBody>
        </p:sp>
        <p:grpSp>
          <p:nvGrpSpPr>
            <p:cNvPr id="6364" name="Google Shape;6364;p209"/>
            <p:cNvGrpSpPr/>
            <p:nvPr/>
          </p:nvGrpSpPr>
          <p:grpSpPr>
            <a:xfrm>
              <a:off x="1458071" y="3521337"/>
              <a:ext cx="1386674" cy="740349"/>
              <a:chOff x="1458071" y="3521337"/>
              <a:chExt cx="1386674" cy="740349"/>
            </a:xfrm>
          </p:grpSpPr>
          <p:cxnSp>
            <p:nvCxnSpPr>
              <p:cNvPr id="6365" name="Google Shape;6365;p209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66" name="Google Shape;6366;p209"/>
              <p:cNvGrpSpPr/>
              <p:nvPr/>
            </p:nvGrpSpPr>
            <p:grpSpPr>
              <a:xfrm>
                <a:off x="1458071" y="3521337"/>
                <a:ext cx="984980" cy="740349"/>
                <a:chOff x="611928" y="3022476"/>
                <a:chExt cx="2341846" cy="1760220"/>
              </a:xfrm>
            </p:grpSpPr>
            <p:sp>
              <p:nvSpPr>
                <p:cNvPr id="6367" name="Google Shape;6367;p209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8" name="Google Shape;6368;p209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9" name="Google Shape;6369;p209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0" name="Google Shape;6370;p209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209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209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3" name="Google Shape;6373;p209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4" name="Google Shape;6374;p209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5" name="Google Shape;6375;p209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6" name="Google Shape;6376;p209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7" name="Google Shape;6377;p209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8" name="Google Shape;6378;p209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9" name="Google Shape;6379;p209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0" name="Google Shape;6380;p209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1" name="Google Shape;6381;p209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2" name="Google Shape;6382;p209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3" name="Google Shape;6383;p209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4" name="Google Shape;6384;p209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5" name="Google Shape;6385;p209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6" name="Google Shape;6386;p209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7" name="Google Shape;6387;p209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8" name="Google Shape;6388;p209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9" name="Google Shape;6389;p209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0" name="Google Shape;6390;p209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1" name="Google Shape;6391;p209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2" name="Google Shape;6392;p209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3" name="Google Shape;6393;p209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4" name="Google Shape;6394;p209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5" name="Google Shape;6395;p209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6" name="Google Shape;6396;p209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7" name="Google Shape;6397;p209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8" name="Google Shape;6398;p209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9" name="Google Shape;6399;p209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0" name="Google Shape;6400;p209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1" name="Google Shape;6401;p209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2" name="Google Shape;6402;p209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3" name="Google Shape;6403;p209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4" name="Google Shape;6404;p209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5" name="Google Shape;6405;p209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6" name="Google Shape;6406;p209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7" name="Google Shape;6407;p209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8" name="Google Shape;6408;p209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9" name="Google Shape;6409;p209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10" name="Google Shape;6410;p209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411" name="Google Shape;6411;p209"/>
          <p:cNvGrpSpPr/>
          <p:nvPr/>
        </p:nvGrpSpPr>
        <p:grpSpPr>
          <a:xfrm>
            <a:off x="10061722" y="2210121"/>
            <a:ext cx="2132967" cy="3341857"/>
            <a:chOff x="10061863" y="2210121"/>
            <a:chExt cx="2133180" cy="3341857"/>
          </a:xfrm>
        </p:grpSpPr>
        <p:sp>
          <p:nvSpPr>
            <p:cNvPr id="6412" name="Google Shape;6412;p209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3" name="Google Shape;6413;p209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4" name="Google Shape;6414;p209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5" name="Google Shape;6415;p209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6" name="Google Shape;6416;p209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7" name="Google Shape;6417;p209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8" name="Google Shape;6418;p209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9" name="Google Shape;6419;p209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0" name="Google Shape;6420;p209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1" name="Google Shape;6421;p209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2" name="Google Shape;6422;p209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3" name="Google Shape;6423;p209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4" name="Google Shape;6424;p209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5" name="Google Shape;6425;p209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6" name="Google Shape;6426;p209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7" name="Google Shape;6427;p209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8" name="Google Shape;6428;p209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9" name="Google Shape;6429;p209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0" name="Google Shape;6430;p209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31" name="Google Shape;6431;p209"/>
          <p:cNvGrpSpPr/>
          <p:nvPr/>
        </p:nvGrpSpPr>
        <p:grpSpPr>
          <a:xfrm>
            <a:off x="1369198" y="5083254"/>
            <a:ext cx="5585904" cy="635330"/>
            <a:chOff x="1368471" y="5083258"/>
            <a:chExt cx="5586463" cy="635330"/>
          </a:xfrm>
        </p:grpSpPr>
        <p:sp>
          <p:nvSpPr>
            <p:cNvPr id="6432" name="Google Shape;6432;p209"/>
            <p:cNvSpPr/>
            <p:nvPr/>
          </p:nvSpPr>
          <p:spPr>
            <a:xfrm>
              <a:off x="3124234" y="5276129"/>
              <a:ext cx="38307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and manage your models everywhere</a:t>
              </a:r>
              <a:endParaRPr sz="1400"/>
            </a:p>
          </p:txBody>
        </p:sp>
        <p:cxnSp>
          <p:nvCxnSpPr>
            <p:cNvPr id="6433" name="Google Shape;6433;p209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434" name="Google Shape;6434;p209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6435" name="Google Shape;6435;p209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6" name="Google Shape;6436;p209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7" name="Google Shape;6437;p209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8" name="Google Shape;6438;p209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9" name="Google Shape;6439;p209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0" name="Google Shape;6440;p209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1" name="Google Shape;6441;p209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2" name="Google Shape;6442;p209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3" name="Google Shape;6443;p209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4" name="Google Shape;6444;p209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5" name="Google Shape;6445;p209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6" name="Google Shape;6446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7" name="Google Shape;6447;p209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8" name="Google Shape;6448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9" name="Google Shape;6449;p209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0" name="Google Shape;6450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1" name="Google Shape;6451;p209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2" name="Google Shape;6452;p209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3" name="Google Shape;6453;p209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4" name="Google Shape;6454;p209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5" name="Google Shape;6455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6" name="Google Shape;6456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7" name="Google Shape;6457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8" name="Google Shape;6458;p209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9" name="Google Shape;6459;p209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0" name="Google Shape;6460;p209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1" name="Google Shape;6461;p209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2" name="Google Shape;6462;p209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3" name="Google Shape;6463;p209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4" name="Google Shape;6464;p209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5" name="Google Shape;6465;p209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6" name="Google Shape;6466;p209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7" name="Google Shape;6467;p209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8" name="Google Shape;6468;p209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9" name="Google Shape;6469;p209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0" name="Google Shape;6470;p209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6471" name="Google Shape;6471;p209"/>
          <p:cNvSpPr/>
          <p:nvPr/>
        </p:nvSpPr>
        <p:spPr>
          <a:xfrm>
            <a:off x="7467179" y="5406062"/>
            <a:ext cx="30171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 agnostic Python SDK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Demos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8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Notebooks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https://github.com/Azure/MachineLearningNotebooks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ML Docs  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https://docs.microsoft.com/en-us/azure/machine-learning/service/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4DB02-CA20-4CC6-ACD8-8DC62DA9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Cloud Services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BACB346-0300-426C-AAA5-FAB8B102E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575175"/>
              </p:ext>
            </p:extLst>
          </p:nvPr>
        </p:nvGraphicFramePr>
        <p:xfrm>
          <a:off x="644056" y="1727201"/>
          <a:ext cx="11365064" cy="478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745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211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0443-A3BD-461B-801F-B9C86020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Machine learning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platforms</a:t>
            </a:r>
          </a:p>
        </p:txBody>
      </p:sp>
      <p:pic>
        <p:nvPicPr>
          <p:cNvPr id="1026" name="Picture 2" descr="A graphic showing the relative positions of 20 vendors of data science and machine learning platforms, as evaluated by Gartner for their Ability to Execute and Completeness of Vision.">
            <a:extLst>
              <a:ext uri="{FF2B5EF4-FFF2-40B4-BE49-F238E27FC236}">
                <a16:creationId xmlns:a16="http://schemas.microsoft.com/office/drawing/2014/main" id="{7DC06B06-B35E-4351-BCBB-A94A6F75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4" y="135266"/>
            <a:ext cx="6470219" cy="672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53F71-297A-417A-9EA3-6A82507A4FD6}"/>
              </a:ext>
            </a:extLst>
          </p:cNvPr>
          <p:cNvSpPr txBox="1"/>
          <p:nvPr/>
        </p:nvSpPr>
        <p:spPr>
          <a:xfrm>
            <a:off x="-78827" y="6604872"/>
            <a:ext cx="13021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https://www.gartner.com/doc/reprints?id=1-25D1CURH</a:t>
            </a:r>
          </a:p>
        </p:txBody>
      </p:sp>
    </p:spTree>
    <p:extLst>
      <p:ext uri="{BB962C8B-B14F-4D97-AF65-F5344CB8AC3E}">
        <p14:creationId xmlns:p14="http://schemas.microsoft.com/office/powerpoint/2010/main" val="17684737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70"/>
          <p:cNvSpPr txBox="1">
            <a:spLocks noGrp="1"/>
          </p:cNvSpPr>
          <p:nvPr>
            <p:ph type="title"/>
          </p:nvPr>
        </p:nvSpPr>
        <p:spPr>
          <a:xfrm>
            <a:off x="0" y="-1973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Machine learning workflow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6" name="Google Shape;4486;p170"/>
          <p:cNvCxnSpPr/>
          <p:nvPr/>
        </p:nvCxnSpPr>
        <p:spPr>
          <a:xfrm>
            <a:off x="2993867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7" name="Google Shape;4487;p170"/>
          <p:cNvCxnSpPr/>
          <p:nvPr/>
        </p:nvCxnSpPr>
        <p:spPr>
          <a:xfrm>
            <a:off x="5104058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8" name="Google Shape;4488;p170"/>
          <p:cNvCxnSpPr/>
          <p:nvPr/>
        </p:nvCxnSpPr>
        <p:spPr>
          <a:xfrm>
            <a:off x="7225772" y="3927328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9" name="Google Shape;4489;p170"/>
          <p:cNvCxnSpPr/>
          <p:nvPr/>
        </p:nvCxnSpPr>
        <p:spPr>
          <a:xfrm>
            <a:off x="9364327" y="391978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0" name="Google Shape;4490;p170"/>
          <p:cNvCxnSpPr>
            <a:stCxn id="4491" idx="2"/>
            <a:endCxn id="4492" idx="2"/>
          </p:cNvCxnSpPr>
          <p:nvPr/>
        </p:nvCxnSpPr>
        <p:spPr>
          <a:xfrm rot="5400000">
            <a:off x="6441270" y="928876"/>
            <a:ext cx="600" cy="8461800"/>
          </a:xfrm>
          <a:prstGeom prst="bentConnector3">
            <a:avLst>
              <a:gd name="adj1" fmla="val 684893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93" name="Google Shape;4493;p170"/>
          <p:cNvGrpSpPr/>
          <p:nvPr/>
        </p:nvGrpSpPr>
        <p:grpSpPr>
          <a:xfrm>
            <a:off x="208583" y="3534221"/>
            <a:ext cx="1046960" cy="1027247"/>
            <a:chOff x="212775" y="3604509"/>
            <a:chExt cx="1068000" cy="1047676"/>
          </a:xfrm>
        </p:grpSpPr>
        <p:sp>
          <p:nvSpPr>
            <p:cNvPr id="4494" name="Google Shape;4494;p170"/>
            <p:cNvSpPr/>
            <p:nvPr/>
          </p:nvSpPr>
          <p:spPr>
            <a:xfrm>
              <a:off x="212775" y="4119385"/>
              <a:ext cx="10680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57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sources</a:t>
              </a:r>
              <a:endParaRPr sz="1400"/>
            </a:p>
          </p:txBody>
        </p:sp>
        <p:grpSp>
          <p:nvGrpSpPr>
            <p:cNvPr id="4495" name="Google Shape;4495;p170"/>
            <p:cNvGrpSpPr/>
            <p:nvPr/>
          </p:nvGrpSpPr>
          <p:grpSpPr>
            <a:xfrm>
              <a:off x="496516" y="3604509"/>
              <a:ext cx="508369" cy="445031"/>
              <a:chOff x="3764" y="3313"/>
              <a:chExt cx="353" cy="309"/>
            </a:xfrm>
          </p:grpSpPr>
          <p:sp>
            <p:nvSpPr>
              <p:cNvPr id="4496" name="Google Shape;4496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7" name="Google Shape;4497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8" name="Google Shape;4498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9" name="Google Shape;4499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0" name="Google Shape;4500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1" name="Google Shape;4501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2" name="Google Shape;4502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3" name="Google Shape;4503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4" name="Google Shape;4504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5" name="Google Shape;4505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6" name="Google Shape;4506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7" name="Google Shape;4507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8" name="Google Shape;4508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9" name="Google Shape;4509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0" name="Google Shape;4510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1" name="Google Shape;4511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2" name="Google Shape;4512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3" name="Google Shape;4513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14" name="Google Shape;4514;p170"/>
          <p:cNvSpPr/>
          <p:nvPr/>
        </p:nvSpPr>
        <p:spPr>
          <a:xfrm flipH="1">
            <a:off x="1001176" y="3287357"/>
            <a:ext cx="422700" cy="1316700"/>
          </a:xfrm>
          <a:prstGeom prst="leftBrace">
            <a:avLst>
              <a:gd name="adj1" fmla="val 0"/>
              <a:gd name="adj2" fmla="val 49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15" name="Google Shape;4515;p170"/>
          <p:cNvGrpSpPr/>
          <p:nvPr/>
        </p:nvGrpSpPr>
        <p:grpSpPr>
          <a:xfrm>
            <a:off x="1163041" y="2403200"/>
            <a:ext cx="2009181" cy="2769499"/>
            <a:chOff x="1186413" y="2450994"/>
            <a:chExt cx="2049557" cy="2824578"/>
          </a:xfrm>
        </p:grpSpPr>
        <p:sp>
          <p:nvSpPr>
            <p:cNvPr id="4516" name="Google Shape;4516;p170"/>
            <p:cNvSpPr txBox="1"/>
            <p:nvPr/>
          </p:nvSpPr>
          <p:spPr>
            <a:xfrm>
              <a:off x="1186413" y="3765690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Classical ML</a:t>
              </a:r>
              <a:endParaRPr sz="1400"/>
            </a:p>
          </p:txBody>
        </p:sp>
        <p:sp>
          <p:nvSpPr>
            <p:cNvPr id="4517" name="Google Shape;4517;p170"/>
            <p:cNvSpPr txBox="1"/>
            <p:nvPr/>
          </p:nvSpPr>
          <p:spPr>
            <a:xfrm>
              <a:off x="1220270" y="4834572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Deep learning</a:t>
              </a:r>
              <a:endParaRPr sz="1400"/>
            </a:p>
          </p:txBody>
        </p:sp>
        <p:grpSp>
          <p:nvGrpSpPr>
            <p:cNvPr id="4518" name="Google Shape;4518;p170"/>
            <p:cNvGrpSpPr/>
            <p:nvPr/>
          </p:nvGrpSpPr>
          <p:grpSpPr>
            <a:xfrm>
              <a:off x="1455981" y="2450994"/>
              <a:ext cx="1599715" cy="2811092"/>
              <a:chOff x="1455981" y="2450994"/>
              <a:chExt cx="1599715" cy="2811092"/>
            </a:xfrm>
          </p:grpSpPr>
          <p:sp>
            <p:nvSpPr>
              <p:cNvPr id="4519" name="Google Shape;4519;p170"/>
              <p:cNvSpPr txBox="1"/>
              <p:nvPr/>
            </p:nvSpPr>
            <p:spPr>
              <a:xfrm>
                <a:off x="1455981" y="245099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and train models </a:t>
                </a:r>
                <a:endParaRPr sz="1400"/>
              </a:p>
            </p:txBody>
          </p:sp>
          <p:grpSp>
            <p:nvGrpSpPr>
              <p:cNvPr id="4520" name="Google Shape;4520;p170"/>
              <p:cNvGrpSpPr/>
              <p:nvPr/>
            </p:nvGrpSpPr>
            <p:grpSpPr>
              <a:xfrm>
                <a:off x="1456087" y="2457520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2" name="Google Shape;4492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521" name="Google Shape;4521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22" name="Google Shape;4522;p170"/>
              <p:cNvGrpSpPr/>
              <p:nvPr/>
            </p:nvGrpSpPr>
            <p:grpSpPr>
              <a:xfrm>
                <a:off x="1977225" y="4260097"/>
                <a:ext cx="604595" cy="514896"/>
                <a:chOff x="3097731" y="3411002"/>
                <a:chExt cx="3913237" cy="3332660"/>
              </a:xfrm>
            </p:grpSpPr>
            <p:sp>
              <p:nvSpPr>
                <p:cNvPr id="4523" name="Google Shape;4523;p170"/>
                <p:cNvSpPr/>
                <p:nvPr/>
              </p:nvSpPr>
              <p:spPr>
                <a:xfrm>
                  <a:off x="3097731" y="3411002"/>
                  <a:ext cx="3913237" cy="332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936" h="3835942" extrusionOk="0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524" name="Google Shape;4524;p170"/>
                <p:cNvGrpSpPr/>
                <p:nvPr/>
              </p:nvGrpSpPr>
              <p:grpSpPr>
                <a:xfrm>
                  <a:off x="3558863" y="3838170"/>
                  <a:ext cx="2873009" cy="2905492"/>
                  <a:chOff x="3440120" y="3859753"/>
                  <a:chExt cx="2873009" cy="2905492"/>
                </a:xfrm>
              </p:grpSpPr>
              <p:sp>
                <p:nvSpPr>
                  <p:cNvPr id="4525" name="Google Shape;4525;p170"/>
                  <p:cNvSpPr/>
                  <p:nvPr/>
                </p:nvSpPr>
                <p:spPr>
                  <a:xfrm>
                    <a:off x="3729167" y="3859753"/>
                    <a:ext cx="1024249" cy="290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698" h="1460046" extrusionOk="0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6" name="Google Shape;4526;p170"/>
                  <p:cNvSpPr/>
                  <p:nvPr/>
                </p:nvSpPr>
                <p:spPr>
                  <a:xfrm>
                    <a:off x="4475931" y="4041179"/>
                    <a:ext cx="1233350" cy="351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774" h="176687" extrusionOk="0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7" name="Google Shape;4527;p170"/>
                  <p:cNvSpPr/>
                  <p:nvPr/>
                </p:nvSpPr>
                <p:spPr>
                  <a:xfrm>
                    <a:off x="3903160" y="4041179"/>
                    <a:ext cx="285749" cy="322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1" h="171450" extrusionOk="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8" name="Google Shape;4528;p170"/>
                  <p:cNvSpPr/>
                  <p:nvPr/>
                </p:nvSpPr>
                <p:spPr>
                  <a:xfrm>
                    <a:off x="3440120" y="4482556"/>
                    <a:ext cx="289736" cy="446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96" h="224518" extrusionOk="0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9" name="Google Shape;4529;p170"/>
                  <p:cNvSpPr/>
                  <p:nvPr/>
                </p:nvSpPr>
                <p:spPr>
                  <a:xfrm>
                    <a:off x="3770503" y="5061350"/>
                    <a:ext cx="452180" cy="87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6" h="43887" extrusionOk="0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0" name="Google Shape;4530;p170"/>
                  <p:cNvSpPr/>
                  <p:nvPr/>
                </p:nvSpPr>
                <p:spPr>
                  <a:xfrm>
                    <a:off x="3587852" y="5344832"/>
                    <a:ext cx="315447" cy="304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69" h="151135" extrusionOk="0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1" name="Google Shape;4531;p170"/>
                  <p:cNvSpPr/>
                  <p:nvPr/>
                </p:nvSpPr>
                <p:spPr>
                  <a:xfrm>
                    <a:off x="4642401" y="4363411"/>
                    <a:ext cx="179211" cy="83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56" h="421822" extrusionOk="0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2" name="Google Shape;4532;p170"/>
                  <p:cNvSpPr/>
                  <p:nvPr/>
                </p:nvSpPr>
                <p:spPr>
                  <a:xfrm>
                    <a:off x="4785632" y="4875193"/>
                    <a:ext cx="414446" cy="10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32" h="50610" extrusionOk="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3" name="Google Shape;4533;p170"/>
                  <p:cNvSpPr/>
                  <p:nvPr/>
                </p:nvSpPr>
                <p:spPr>
                  <a:xfrm>
                    <a:off x="5311236" y="4363412"/>
                    <a:ext cx="1001893" cy="308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464" h="154796" extrusionOk="0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4" name="Google Shape;4534;p170"/>
                  <p:cNvSpPr/>
                  <p:nvPr/>
                </p:nvSpPr>
                <p:spPr>
                  <a:xfrm>
                    <a:off x="5863318" y="4671458"/>
                    <a:ext cx="349738" cy="60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779" h="318407" extrusionOk="0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4535" name="Google Shape;4535;p170"/>
              <p:cNvGrpSpPr/>
              <p:nvPr/>
            </p:nvGrpSpPr>
            <p:grpSpPr>
              <a:xfrm>
                <a:off x="1826465" y="3179880"/>
                <a:ext cx="764550" cy="606880"/>
                <a:chOff x="4223626" y="2353385"/>
                <a:chExt cx="1174064" cy="931941"/>
              </a:xfrm>
            </p:grpSpPr>
            <p:grpSp>
              <p:nvGrpSpPr>
                <p:cNvPr id="4536" name="Google Shape;4536;p170"/>
                <p:cNvGrpSpPr/>
                <p:nvPr/>
              </p:nvGrpSpPr>
              <p:grpSpPr>
                <a:xfrm>
                  <a:off x="4273550" y="2402283"/>
                  <a:ext cx="1079400" cy="840450"/>
                  <a:chOff x="4273550" y="2402283"/>
                  <a:chExt cx="1079400" cy="840450"/>
                </a:xfrm>
              </p:grpSpPr>
              <p:cxnSp>
                <p:nvCxnSpPr>
                  <p:cNvPr id="4537" name="Google Shape;4537;p170"/>
                  <p:cNvCxnSpPr/>
                  <p:nvPr/>
                </p:nvCxnSpPr>
                <p:spPr>
                  <a:xfrm>
                    <a:off x="4997450" y="2413000"/>
                    <a:ext cx="355500" cy="232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8" name="Google Shape;4538;p170"/>
                  <p:cNvCxnSpPr/>
                  <p:nvPr/>
                </p:nvCxnSpPr>
                <p:spPr>
                  <a:xfrm>
                    <a:off x="4997450" y="2413000"/>
                    <a:ext cx="296400" cy="721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9" name="Google Shape;4539;p170"/>
                  <p:cNvCxnSpPr/>
                  <p:nvPr/>
                </p:nvCxnSpPr>
                <p:spPr>
                  <a:xfrm rot="10800000" flipH="1">
                    <a:off x="4762500" y="3143333"/>
                    <a:ext cx="520800" cy="86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0" name="Google Shape;4540;p170"/>
                  <p:cNvCxnSpPr/>
                  <p:nvPr/>
                </p:nvCxnSpPr>
                <p:spPr>
                  <a:xfrm rot="10800000" flipH="1">
                    <a:off x="5039783" y="2641700"/>
                    <a:ext cx="300600" cy="2412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1" name="Google Shape;4541;p170"/>
                  <p:cNvCxnSpPr/>
                  <p:nvPr/>
                </p:nvCxnSpPr>
                <p:spPr>
                  <a:xfrm rot="10800000" flipH="1">
                    <a:off x="4413250" y="2413100"/>
                    <a:ext cx="571500" cy="126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2" name="Google Shape;4542;p170"/>
                  <p:cNvCxnSpPr/>
                  <p:nvPr/>
                </p:nvCxnSpPr>
                <p:spPr>
                  <a:xfrm rot="10800000" flipH="1">
                    <a:off x="4703233" y="2450050"/>
                    <a:ext cx="251400" cy="24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3" name="Google Shape;4543;p170"/>
                  <p:cNvCxnSpPr/>
                  <p:nvPr/>
                </p:nvCxnSpPr>
                <p:spPr>
                  <a:xfrm rot="10800000" flipH="1">
                    <a:off x="4762500" y="2402283"/>
                    <a:ext cx="232800" cy="821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4" name="Google Shape;4544;p170"/>
                  <p:cNvCxnSpPr/>
                  <p:nvPr/>
                </p:nvCxnSpPr>
                <p:spPr>
                  <a:xfrm rot="10800000">
                    <a:off x="4273550" y="2984383"/>
                    <a:ext cx="495300" cy="252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170"/>
                  <p:cNvCxnSpPr/>
                  <p:nvPr/>
                </p:nvCxnSpPr>
                <p:spPr>
                  <a:xfrm rot="10800000">
                    <a:off x="4417483" y="2537850"/>
                    <a:ext cx="647700" cy="33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170"/>
                  <p:cNvCxnSpPr/>
                  <p:nvPr/>
                </p:nvCxnSpPr>
                <p:spPr>
                  <a:xfrm rot="10800000" flipH="1">
                    <a:off x="4277783" y="2874383"/>
                    <a:ext cx="770400" cy="108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170"/>
                  <p:cNvCxnSpPr/>
                  <p:nvPr/>
                </p:nvCxnSpPr>
                <p:spPr>
                  <a:xfrm rot="10800000">
                    <a:off x="4413333" y="2531633"/>
                    <a:ext cx="353400" cy="698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170"/>
                  <p:cNvCxnSpPr/>
                  <p:nvPr/>
                </p:nvCxnSpPr>
                <p:spPr>
                  <a:xfrm rot="10800000">
                    <a:off x="4716033" y="2698833"/>
                    <a:ext cx="50700" cy="543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170"/>
                  <p:cNvCxnSpPr/>
                  <p:nvPr/>
                </p:nvCxnSpPr>
                <p:spPr>
                  <a:xfrm rot="10800000">
                    <a:off x="5052533" y="2899750"/>
                    <a:ext cx="234900" cy="2181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170"/>
                  <p:cNvCxnSpPr/>
                  <p:nvPr/>
                </p:nvCxnSpPr>
                <p:spPr>
                  <a:xfrm rot="10800000" flipH="1">
                    <a:off x="4762500" y="2876533"/>
                    <a:ext cx="292200" cy="340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551" name="Google Shape;4551;p170"/>
                <p:cNvSpPr/>
                <p:nvPr/>
              </p:nvSpPr>
              <p:spPr>
                <a:xfrm>
                  <a:off x="4938065" y="2353385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2" name="Google Shape;4552;p170"/>
                <p:cNvSpPr/>
                <p:nvPr/>
              </p:nvSpPr>
              <p:spPr>
                <a:xfrm>
                  <a:off x="5284290" y="258271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170"/>
                <p:cNvSpPr/>
                <p:nvPr/>
              </p:nvSpPr>
              <p:spPr>
                <a:xfrm>
                  <a:off x="4992571" y="282420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170"/>
                <p:cNvSpPr/>
                <p:nvPr/>
              </p:nvSpPr>
              <p:spPr>
                <a:xfrm>
                  <a:off x="5227637" y="307168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5" name="Google Shape;4555;p170"/>
                <p:cNvSpPr/>
                <p:nvPr/>
              </p:nvSpPr>
              <p:spPr>
                <a:xfrm>
                  <a:off x="4703544" y="3171926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6" name="Google Shape;4556;p170"/>
                <p:cNvSpPr/>
                <p:nvPr/>
              </p:nvSpPr>
              <p:spPr>
                <a:xfrm>
                  <a:off x="4223626" y="2924064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7" name="Google Shape;4557;p170"/>
                <p:cNvSpPr/>
                <p:nvPr/>
              </p:nvSpPr>
              <p:spPr>
                <a:xfrm>
                  <a:off x="4655543" y="2638231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8" name="Google Shape;4558;p170"/>
                <p:cNvSpPr/>
                <p:nvPr/>
              </p:nvSpPr>
              <p:spPr>
                <a:xfrm>
                  <a:off x="4363387" y="248291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4559" name="Google Shape;4559;p170"/>
          <p:cNvGrpSpPr/>
          <p:nvPr/>
        </p:nvGrpSpPr>
        <p:grpSpPr>
          <a:xfrm>
            <a:off x="5647959" y="2409599"/>
            <a:ext cx="1577385" cy="2749877"/>
            <a:chOff x="5761460" y="2457520"/>
            <a:chExt cx="1609084" cy="2804566"/>
          </a:xfrm>
        </p:grpSpPr>
        <p:sp>
          <p:nvSpPr>
            <p:cNvPr id="4560" name="Google Shape;4560;p170"/>
            <p:cNvSpPr txBox="1"/>
            <p:nvPr/>
          </p:nvSpPr>
          <p:spPr>
            <a:xfrm>
              <a:off x="5772744" y="2463820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Experimentation and pipelines</a:t>
              </a:r>
              <a:endParaRPr sz="1400"/>
            </a:p>
          </p:txBody>
        </p:sp>
        <p:grpSp>
          <p:nvGrpSpPr>
            <p:cNvPr id="4561" name="Google Shape;4561;p170"/>
            <p:cNvGrpSpPr/>
            <p:nvPr/>
          </p:nvGrpSpPr>
          <p:grpSpPr>
            <a:xfrm>
              <a:off x="5761460" y="2457520"/>
              <a:ext cx="1599609" cy="2804566"/>
              <a:chOff x="3208859" y="4070542"/>
              <a:chExt cx="1458300" cy="2411700"/>
            </a:xfrm>
          </p:grpSpPr>
          <p:sp>
            <p:nvSpPr>
              <p:cNvPr id="4562" name="Google Shape;4562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63" name="Google Shape;4563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64" name="Google Shape;4564;p170"/>
            <p:cNvGrpSpPr/>
            <p:nvPr/>
          </p:nvGrpSpPr>
          <p:grpSpPr>
            <a:xfrm rot="-5400000">
              <a:off x="5954975" y="3927375"/>
              <a:ext cx="1233456" cy="911534"/>
              <a:chOff x="3864050" y="5013705"/>
              <a:chExt cx="909427" cy="505201"/>
            </a:xfrm>
          </p:grpSpPr>
          <p:sp>
            <p:nvSpPr>
              <p:cNvPr id="4565" name="Google Shape;4565;p170"/>
              <p:cNvSpPr/>
              <p:nvPr/>
            </p:nvSpPr>
            <p:spPr>
              <a:xfrm rot="5400000">
                <a:off x="3732950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6" name="Google Shape;4566;p170"/>
              <p:cNvSpPr/>
              <p:nvPr/>
            </p:nvSpPr>
            <p:spPr>
              <a:xfrm rot="5400000">
                <a:off x="4110109" y="4958653"/>
                <a:ext cx="430200" cy="615600"/>
              </a:xfrm>
              <a:prstGeom prst="can">
                <a:avLst>
                  <a:gd name="adj" fmla="val 17907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7" name="Google Shape;4567;p170"/>
              <p:cNvSpPr/>
              <p:nvPr/>
            </p:nvSpPr>
            <p:spPr>
              <a:xfrm rot="5400000">
                <a:off x="4399377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68" name="Google Shape;4568;p170"/>
            <p:cNvGrpSpPr/>
            <p:nvPr/>
          </p:nvGrpSpPr>
          <p:grpSpPr>
            <a:xfrm>
              <a:off x="6352732" y="3464312"/>
              <a:ext cx="479602" cy="419849"/>
              <a:chOff x="3764" y="3313"/>
              <a:chExt cx="353" cy="309"/>
            </a:xfrm>
          </p:grpSpPr>
          <p:sp>
            <p:nvSpPr>
              <p:cNvPr id="4569" name="Google Shape;4569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0" name="Google Shape;4570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1" name="Google Shape;4571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2" name="Google Shape;4572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3" name="Google Shape;4573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4" name="Google Shape;4574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5" name="Google Shape;4575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6" name="Google Shape;4576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7" name="Google Shape;4577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8" name="Google Shape;4578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9" name="Google Shape;4579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0" name="Google Shape;4580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1" name="Google Shape;4581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2" name="Google Shape;4582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3" name="Google Shape;4583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4" name="Google Shape;4584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5" name="Google Shape;4585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6" name="Google Shape;4586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4587" name="Google Shape;4587;p170"/>
          <p:cNvGrpSpPr/>
          <p:nvPr/>
        </p:nvGrpSpPr>
        <p:grpSpPr>
          <a:xfrm>
            <a:off x="3537399" y="2415568"/>
            <a:ext cx="1568201" cy="2756276"/>
            <a:chOff x="3608486" y="2463608"/>
            <a:chExt cx="1599715" cy="2811092"/>
          </a:xfrm>
        </p:grpSpPr>
        <p:sp>
          <p:nvSpPr>
            <p:cNvPr id="4588" name="Google Shape;4588;p170"/>
            <p:cNvSpPr txBox="1"/>
            <p:nvPr/>
          </p:nvSpPr>
          <p:spPr>
            <a:xfrm>
              <a:off x="3608486" y="2463608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Hyperparameter tuning </a:t>
              </a:r>
              <a:endParaRPr sz="1400" dirty="0"/>
            </a:p>
          </p:txBody>
        </p:sp>
        <p:grpSp>
          <p:nvGrpSpPr>
            <p:cNvPr id="4589" name="Google Shape;4589;p170"/>
            <p:cNvGrpSpPr/>
            <p:nvPr/>
          </p:nvGrpSpPr>
          <p:grpSpPr>
            <a:xfrm>
              <a:off x="3608592" y="2470134"/>
              <a:ext cx="1599609" cy="2804566"/>
              <a:chOff x="3208859" y="4070542"/>
              <a:chExt cx="1458300" cy="2411700"/>
            </a:xfrm>
          </p:grpSpPr>
          <p:sp>
            <p:nvSpPr>
              <p:cNvPr id="4590" name="Google Shape;4590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91" name="Google Shape;4591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592" name="Google Shape;4592;p170"/>
            <p:cNvSpPr/>
            <p:nvPr/>
          </p:nvSpPr>
          <p:spPr>
            <a:xfrm>
              <a:off x="3915354" y="3352113"/>
              <a:ext cx="846553" cy="780935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593" name="Google Shape;4593;p170"/>
            <p:cNvGrpSpPr/>
            <p:nvPr/>
          </p:nvGrpSpPr>
          <p:grpSpPr>
            <a:xfrm>
              <a:off x="3972723" y="4239813"/>
              <a:ext cx="823015" cy="723637"/>
              <a:chOff x="5378450" y="2388754"/>
              <a:chExt cx="1314300" cy="1155600"/>
            </a:xfrm>
          </p:grpSpPr>
          <p:cxnSp>
            <p:nvCxnSpPr>
              <p:cNvPr id="4594" name="Google Shape;4594;p170"/>
              <p:cNvCxnSpPr/>
              <p:nvPr/>
            </p:nvCxnSpPr>
            <p:spPr>
              <a:xfrm>
                <a:off x="6035675" y="2388754"/>
                <a:ext cx="0" cy="1155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5" name="Google Shape;4595;p170"/>
              <p:cNvSpPr/>
              <p:nvPr/>
            </p:nvSpPr>
            <p:spPr>
              <a:xfrm>
                <a:off x="55659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6" name="Google Shape;4596;p170"/>
              <p:cNvSpPr/>
              <p:nvPr/>
            </p:nvSpPr>
            <p:spPr>
              <a:xfrm>
                <a:off x="62136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7" name="Google Shape;4597;p170"/>
              <p:cNvSpPr/>
              <p:nvPr/>
            </p:nvSpPr>
            <p:spPr>
              <a:xfrm>
                <a:off x="5565996" y="28588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8" name="Google Shape;4598;p170"/>
              <p:cNvSpPr/>
              <p:nvPr/>
            </p:nvSpPr>
            <p:spPr>
              <a:xfrm>
                <a:off x="55659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9" name="Google Shape;4599;p170"/>
              <p:cNvSpPr/>
              <p:nvPr/>
            </p:nvSpPr>
            <p:spPr>
              <a:xfrm>
                <a:off x="62136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00" name="Google Shape;4600;p170"/>
              <p:cNvGrpSpPr/>
              <p:nvPr/>
            </p:nvGrpSpPr>
            <p:grpSpPr>
              <a:xfrm>
                <a:off x="5378450" y="2782454"/>
                <a:ext cx="1314300" cy="368300"/>
                <a:chOff x="1873250" y="3079750"/>
                <a:chExt cx="1314300" cy="368300"/>
              </a:xfrm>
            </p:grpSpPr>
            <p:cxnSp>
              <p:nvCxnSpPr>
                <p:cNvPr id="4601" name="Google Shape;4601;p170"/>
                <p:cNvCxnSpPr/>
                <p:nvPr/>
              </p:nvCxnSpPr>
              <p:spPr>
                <a:xfrm>
                  <a:off x="1873250" y="30797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2" name="Google Shape;4602;p170"/>
                <p:cNvCxnSpPr/>
                <p:nvPr/>
              </p:nvCxnSpPr>
              <p:spPr>
                <a:xfrm>
                  <a:off x="1873250" y="34480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603" name="Google Shape;4603;p170"/>
          <p:cNvGrpSpPr/>
          <p:nvPr/>
        </p:nvGrpSpPr>
        <p:grpSpPr>
          <a:xfrm>
            <a:off x="9889228" y="2409599"/>
            <a:ext cx="1585036" cy="2749877"/>
            <a:chOff x="10087961" y="2457520"/>
            <a:chExt cx="1616889" cy="2804566"/>
          </a:xfrm>
        </p:grpSpPr>
        <p:grpSp>
          <p:nvGrpSpPr>
            <p:cNvPr id="4604" name="Google Shape;4604;p170"/>
            <p:cNvGrpSpPr/>
            <p:nvPr/>
          </p:nvGrpSpPr>
          <p:grpSpPr>
            <a:xfrm>
              <a:off x="10087961" y="2457520"/>
              <a:ext cx="1616889" cy="2804566"/>
              <a:chOff x="8107315" y="3065815"/>
              <a:chExt cx="1616889" cy="2804566"/>
            </a:xfrm>
          </p:grpSpPr>
          <p:grpSp>
            <p:nvGrpSpPr>
              <p:cNvPr id="4605" name="Google Shape;4605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1" name="Google Shape;4491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06" name="Google Shape;4606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07" name="Google Shape;4607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DevOps for data science</a:t>
                </a:r>
                <a:endParaRPr sz="1400"/>
              </a:p>
            </p:txBody>
          </p:sp>
        </p:grpSp>
        <p:grpSp>
          <p:nvGrpSpPr>
            <p:cNvPr id="4608" name="Google Shape;4608;p170"/>
            <p:cNvGrpSpPr/>
            <p:nvPr/>
          </p:nvGrpSpPr>
          <p:grpSpPr>
            <a:xfrm>
              <a:off x="10357114" y="3378070"/>
              <a:ext cx="1119686" cy="1403915"/>
              <a:chOff x="13906502" y="3886200"/>
              <a:chExt cx="619124" cy="776287"/>
            </a:xfrm>
          </p:grpSpPr>
          <p:sp>
            <p:nvSpPr>
              <p:cNvPr id="4609" name="Google Shape;4609;p170"/>
              <p:cNvSpPr/>
              <p:nvPr/>
            </p:nvSpPr>
            <p:spPr>
              <a:xfrm>
                <a:off x="14216063" y="3986213"/>
                <a:ext cx="309563" cy="59531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0" name="Google Shape;4610;p170"/>
              <p:cNvSpPr/>
              <p:nvPr/>
            </p:nvSpPr>
            <p:spPr>
              <a:xfrm>
                <a:off x="13906502" y="3967163"/>
                <a:ext cx="309563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1" name="Google Shape;4611;p170"/>
              <p:cNvCxnSpPr/>
              <p:nvPr/>
            </p:nvCxnSpPr>
            <p:spPr>
              <a:xfrm>
                <a:off x="14216063" y="4221163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2" name="Google Shape;4612;p170"/>
              <p:cNvSpPr/>
              <p:nvPr/>
            </p:nvSpPr>
            <p:spPr>
              <a:xfrm>
                <a:off x="14177963" y="388620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3" name="Google Shape;4613;p170"/>
              <p:cNvCxnSpPr/>
              <p:nvPr/>
            </p:nvCxnSpPr>
            <p:spPr>
              <a:xfrm>
                <a:off x="14216063" y="3967163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4" name="Google Shape;4614;p170"/>
              <p:cNvSpPr/>
              <p:nvPr/>
            </p:nvSpPr>
            <p:spPr>
              <a:xfrm>
                <a:off x="14177963" y="450215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5" name="Google Shape;4615;p170"/>
              <p:cNvCxnSpPr/>
              <p:nvPr/>
            </p:nvCxnSpPr>
            <p:spPr>
              <a:xfrm rot="10800000">
                <a:off x="14177963" y="4581525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4616" name="Google Shape;4616;p170"/>
            <p:cNvGrpSpPr/>
            <p:nvPr/>
          </p:nvGrpSpPr>
          <p:grpSpPr>
            <a:xfrm>
              <a:off x="10704674" y="3715235"/>
              <a:ext cx="441364" cy="652919"/>
              <a:chOff x="7961115" y="2412912"/>
              <a:chExt cx="826680" cy="1222923"/>
            </a:xfrm>
          </p:grpSpPr>
          <p:grpSp>
            <p:nvGrpSpPr>
              <p:cNvPr id="4617" name="Google Shape;4617;p170"/>
              <p:cNvGrpSpPr/>
              <p:nvPr/>
            </p:nvGrpSpPr>
            <p:grpSpPr>
              <a:xfrm>
                <a:off x="7961115" y="2735136"/>
                <a:ext cx="826680" cy="900700"/>
                <a:chOff x="514349" y="3279731"/>
                <a:chExt cx="2565735" cy="2795467"/>
              </a:xfrm>
            </p:grpSpPr>
            <p:cxnSp>
              <p:nvCxnSpPr>
                <p:cNvPr id="4618" name="Google Shape;4618;p170"/>
                <p:cNvCxnSpPr/>
                <p:nvPr/>
              </p:nvCxnSpPr>
              <p:spPr>
                <a:xfrm>
                  <a:off x="1934666" y="3784356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19" name="Google Shape;4619;p170"/>
                <p:cNvCxnSpPr/>
                <p:nvPr/>
              </p:nvCxnSpPr>
              <p:spPr>
                <a:xfrm>
                  <a:off x="1934666" y="4288341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0" name="Google Shape;4620;p170"/>
                <p:cNvCxnSpPr/>
                <p:nvPr/>
              </p:nvCxnSpPr>
              <p:spPr>
                <a:xfrm>
                  <a:off x="1934666" y="4815238"/>
                  <a:ext cx="595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1" name="Google Shape;4621;p170"/>
                <p:cNvCxnSpPr/>
                <p:nvPr/>
              </p:nvCxnSpPr>
              <p:spPr>
                <a:xfrm>
                  <a:off x="1064149" y="3279731"/>
                  <a:ext cx="1438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622" name="Google Shape;4622;p170"/>
                <p:cNvSpPr/>
                <p:nvPr/>
              </p:nvSpPr>
              <p:spPr>
                <a:xfrm>
                  <a:off x="514349" y="3280373"/>
                  <a:ext cx="2565735" cy="27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88" extrusionOk="0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700"/>
                    <a:buFont typeface="Quattrocento Sans"/>
                    <a:buNone/>
                  </a:pPr>
                  <a:endParaRPr sz="17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23" name="Google Shape;4623;p170"/>
              <p:cNvSpPr/>
              <p:nvPr/>
            </p:nvSpPr>
            <p:spPr>
              <a:xfrm>
                <a:off x="8293354" y="2634916"/>
                <a:ext cx="128338" cy="100401"/>
              </a:xfrm>
              <a:custGeom>
                <a:avLst/>
                <a:gdLst/>
                <a:ahLst/>
                <a:cxnLst/>
                <a:rect l="l" t="t" r="r" b="b"/>
                <a:pathLst>
                  <a:path w="128338" h="100401" extrusionOk="0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170"/>
              <p:cNvSpPr/>
              <p:nvPr/>
            </p:nvSpPr>
            <p:spPr>
              <a:xfrm>
                <a:off x="8406962" y="2522482"/>
                <a:ext cx="55200" cy="552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170"/>
              <p:cNvSpPr/>
              <p:nvPr/>
            </p:nvSpPr>
            <p:spPr>
              <a:xfrm>
                <a:off x="8321040" y="2412912"/>
                <a:ext cx="45600" cy="45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26" name="Google Shape;4626;p170"/>
          <p:cNvGrpSpPr/>
          <p:nvPr/>
        </p:nvGrpSpPr>
        <p:grpSpPr>
          <a:xfrm>
            <a:off x="7778772" y="2421967"/>
            <a:ext cx="1585036" cy="2749877"/>
            <a:chOff x="7935093" y="2470134"/>
            <a:chExt cx="1616889" cy="2804566"/>
          </a:xfrm>
        </p:grpSpPr>
        <p:grpSp>
          <p:nvGrpSpPr>
            <p:cNvPr id="4627" name="Google Shape;4627;p170"/>
            <p:cNvGrpSpPr/>
            <p:nvPr/>
          </p:nvGrpSpPr>
          <p:grpSpPr>
            <a:xfrm>
              <a:off x="7935093" y="2470134"/>
              <a:ext cx="1616889" cy="2804566"/>
              <a:chOff x="8107315" y="3065815"/>
              <a:chExt cx="1616889" cy="2804566"/>
            </a:xfrm>
          </p:grpSpPr>
          <p:grpSp>
            <p:nvGrpSpPr>
              <p:cNvPr id="4628" name="Google Shape;4628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629" name="Google Shape;4629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30" name="Google Shape;4630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31" name="Google Shape;4631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</a:t>
                </a:r>
                <a:endParaRPr sz="1400"/>
              </a:p>
            </p:txBody>
          </p:sp>
        </p:grpSp>
        <p:grpSp>
          <p:nvGrpSpPr>
            <p:cNvPr id="4632" name="Google Shape;4632;p170"/>
            <p:cNvGrpSpPr/>
            <p:nvPr/>
          </p:nvGrpSpPr>
          <p:grpSpPr>
            <a:xfrm>
              <a:off x="8240857" y="4177593"/>
              <a:ext cx="965112" cy="797818"/>
              <a:chOff x="9524460" y="2632636"/>
              <a:chExt cx="2021177" cy="1670823"/>
            </a:xfrm>
          </p:grpSpPr>
          <p:sp>
            <p:nvSpPr>
              <p:cNvPr id="4633" name="Google Shape;4633;p17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4" name="Google Shape;4634;p17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5" name="Google Shape;4635;p17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636" name="Google Shape;4636;p170"/>
            <p:cNvGrpSpPr/>
            <p:nvPr/>
          </p:nvGrpSpPr>
          <p:grpSpPr>
            <a:xfrm>
              <a:off x="8249803" y="3399322"/>
              <a:ext cx="848094" cy="627874"/>
              <a:chOff x="10902845" y="2693238"/>
              <a:chExt cx="643421" cy="476348"/>
            </a:xfrm>
          </p:grpSpPr>
          <p:sp>
            <p:nvSpPr>
              <p:cNvPr id="4637" name="Google Shape;4637;p170"/>
              <p:cNvSpPr/>
              <p:nvPr/>
            </p:nvSpPr>
            <p:spPr>
              <a:xfrm>
                <a:off x="10902845" y="2693238"/>
                <a:ext cx="643421" cy="407874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00" tIns="140575" rIns="175700" bIns="1405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8" name="Google Shape;4638;p170"/>
              <p:cNvSpPr/>
              <p:nvPr/>
            </p:nvSpPr>
            <p:spPr>
              <a:xfrm>
                <a:off x="11138157" y="3021086"/>
                <a:ext cx="204900" cy="1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639" name="Google Shape;4639;p170"/>
            <p:cNvSpPr/>
            <p:nvPr/>
          </p:nvSpPr>
          <p:spPr>
            <a:xfrm>
              <a:off x="8586063" y="3675127"/>
              <a:ext cx="216900" cy="438300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109649" y="85060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AIOps/DevOps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71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171"/>
          <p:cNvSpPr/>
          <p:nvPr/>
        </p:nvSpPr>
        <p:spPr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51" name="Google Shape;4651;p171"/>
          <p:cNvGrpSpPr/>
          <p:nvPr/>
        </p:nvGrpSpPr>
        <p:grpSpPr>
          <a:xfrm>
            <a:off x="515302" y="1163199"/>
            <a:ext cx="11192945" cy="4870382"/>
            <a:chOff x="509501" y="1346897"/>
            <a:chExt cx="11194064" cy="4870869"/>
          </a:xfrm>
        </p:grpSpPr>
        <p:grpSp>
          <p:nvGrpSpPr>
            <p:cNvPr id="4652" name="Google Shape;4652;p171"/>
            <p:cNvGrpSpPr/>
            <p:nvPr/>
          </p:nvGrpSpPr>
          <p:grpSpPr>
            <a:xfrm>
              <a:off x="509501" y="1346897"/>
              <a:ext cx="11194064" cy="4870869"/>
              <a:chOff x="509501" y="1346897"/>
              <a:chExt cx="11194064" cy="4870869"/>
            </a:xfrm>
          </p:grpSpPr>
          <p:sp>
            <p:nvSpPr>
              <p:cNvPr id="4653" name="Google Shape;4653;p171"/>
              <p:cNvSpPr/>
              <p:nvPr/>
            </p:nvSpPr>
            <p:spPr>
              <a:xfrm>
                <a:off x="6954243" y="1346897"/>
                <a:ext cx="4749322" cy="47921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4" name="Google Shape;4654;p171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5" name="Google Shape;4655;p171"/>
              <p:cNvSpPr txBox="1"/>
              <p:nvPr/>
            </p:nvSpPr>
            <p:spPr>
              <a:xfrm>
                <a:off x="7013689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/>
              </a:p>
            </p:txBody>
          </p:sp>
          <p:sp>
            <p:nvSpPr>
              <p:cNvPr id="4656" name="Google Shape;4656;p171"/>
              <p:cNvSpPr txBox="1"/>
              <p:nvPr/>
            </p:nvSpPr>
            <p:spPr>
              <a:xfrm>
                <a:off x="10570848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/>
              </a:p>
            </p:txBody>
          </p:sp>
          <p:sp>
            <p:nvSpPr>
              <p:cNvPr id="4657" name="Google Shape;4657;p171"/>
              <p:cNvSpPr/>
              <p:nvPr/>
            </p:nvSpPr>
            <p:spPr>
              <a:xfrm>
                <a:off x="529596" y="3283034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8" name="Google Shape;4658;p171"/>
              <p:cNvSpPr txBox="1"/>
              <p:nvPr/>
            </p:nvSpPr>
            <p:spPr>
              <a:xfrm>
                <a:off x="8228198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/>
              </a:p>
            </p:txBody>
          </p:sp>
          <p:sp>
            <p:nvSpPr>
              <p:cNvPr id="4659" name="Google Shape;4659;p171"/>
              <p:cNvSpPr txBox="1"/>
              <p:nvPr/>
            </p:nvSpPr>
            <p:spPr>
              <a:xfrm>
                <a:off x="7035043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/>
              </a:p>
            </p:txBody>
          </p:sp>
          <p:sp>
            <p:nvSpPr>
              <p:cNvPr id="4660" name="Google Shape;4660;p171"/>
              <p:cNvSpPr txBox="1"/>
              <p:nvPr/>
            </p:nvSpPr>
            <p:spPr>
              <a:xfrm>
                <a:off x="10592202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/>
              </a:p>
            </p:txBody>
          </p:sp>
          <p:sp>
            <p:nvSpPr>
              <p:cNvPr id="4661" name="Google Shape;4661;p171"/>
              <p:cNvSpPr txBox="1"/>
              <p:nvPr/>
            </p:nvSpPr>
            <p:spPr>
              <a:xfrm>
                <a:off x="8630452" y="4766429"/>
                <a:ext cx="1315630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/>
              </a:p>
            </p:txBody>
          </p:sp>
          <p:sp>
            <p:nvSpPr>
              <p:cNvPr id="4662" name="Google Shape;4662;p171"/>
              <p:cNvSpPr txBox="1"/>
              <p:nvPr/>
            </p:nvSpPr>
            <p:spPr>
              <a:xfrm>
                <a:off x="9585274" y="1873130"/>
                <a:ext cx="753138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/>
              </a:p>
            </p:txBody>
          </p:sp>
          <p:sp>
            <p:nvSpPr>
              <p:cNvPr id="4663" name="Google Shape;4663;p171"/>
              <p:cNvSpPr txBox="1"/>
              <p:nvPr/>
            </p:nvSpPr>
            <p:spPr>
              <a:xfrm>
                <a:off x="8423733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/>
              </a:p>
            </p:txBody>
          </p:sp>
          <p:sp>
            <p:nvSpPr>
              <p:cNvPr id="4664" name="Google Shape;4664;p171"/>
              <p:cNvSpPr/>
              <p:nvPr/>
            </p:nvSpPr>
            <p:spPr>
              <a:xfrm>
                <a:off x="8613464" y="1537775"/>
                <a:ext cx="308522" cy="20671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/>
              </a:p>
            </p:txBody>
          </p:sp>
          <p:sp>
            <p:nvSpPr>
              <p:cNvPr id="4665" name="Google Shape;4665;p171"/>
              <p:cNvSpPr txBox="1"/>
              <p:nvPr/>
            </p:nvSpPr>
            <p:spPr>
              <a:xfrm>
                <a:off x="10757924" y="1873130"/>
                <a:ext cx="744616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/>
              </a:p>
            </p:txBody>
          </p:sp>
          <p:sp>
            <p:nvSpPr>
              <p:cNvPr id="4666" name="Google Shape;4666;p171"/>
              <p:cNvSpPr txBox="1"/>
              <p:nvPr/>
            </p:nvSpPr>
            <p:spPr>
              <a:xfrm>
                <a:off x="7230578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/>
              </a:p>
            </p:txBody>
          </p:sp>
          <p:sp>
            <p:nvSpPr>
              <p:cNvPr id="4667" name="Google Shape;4667;p171"/>
              <p:cNvSpPr/>
              <p:nvPr/>
            </p:nvSpPr>
            <p:spPr>
              <a:xfrm>
                <a:off x="509501" y="4283417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71"/>
              <p:cNvSpPr/>
              <p:nvPr/>
            </p:nvSpPr>
            <p:spPr>
              <a:xfrm>
                <a:off x="510876" y="5294811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Hardware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171"/>
              <p:cNvSpPr/>
              <p:nvPr/>
            </p:nvSpPr>
            <p:spPr>
              <a:xfrm>
                <a:off x="9654023" y="3885762"/>
                <a:ext cx="615640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/>
              </a:p>
            </p:txBody>
          </p:sp>
          <p:sp>
            <p:nvSpPr>
              <p:cNvPr id="4670" name="Google Shape;4670;p171"/>
              <p:cNvSpPr/>
              <p:nvPr/>
            </p:nvSpPr>
            <p:spPr>
              <a:xfrm>
                <a:off x="7239564" y="2883122"/>
                <a:ext cx="569987" cy="13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 dirty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dirty="0"/>
              </a:p>
            </p:txBody>
          </p:sp>
          <p:sp>
            <p:nvSpPr>
              <p:cNvPr id="4671" name="Google Shape;4671;p171"/>
              <p:cNvSpPr/>
              <p:nvPr/>
            </p:nvSpPr>
            <p:spPr>
              <a:xfrm>
                <a:off x="8572237" y="2883121"/>
                <a:ext cx="387983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/>
              </a:p>
            </p:txBody>
          </p:sp>
          <p:sp>
            <p:nvSpPr>
              <p:cNvPr id="4672" name="Google Shape;4672;p171"/>
              <p:cNvSpPr/>
              <p:nvPr/>
            </p:nvSpPr>
            <p:spPr>
              <a:xfrm>
                <a:off x="524118" y="2312299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4673;p171"/>
              <p:cNvSpPr/>
              <p:nvPr/>
            </p:nvSpPr>
            <p:spPr>
              <a:xfrm>
                <a:off x="9468049" y="2888163"/>
                <a:ext cx="98759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/>
              </a:p>
            </p:txBody>
          </p:sp>
          <p:sp>
            <p:nvSpPr>
              <p:cNvPr id="4674" name="Google Shape;4674;p171"/>
              <p:cNvSpPr/>
              <p:nvPr/>
            </p:nvSpPr>
            <p:spPr>
              <a:xfrm>
                <a:off x="10747862" y="2882400"/>
                <a:ext cx="76474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/>
              </a:p>
            </p:txBody>
          </p:sp>
          <p:sp>
            <p:nvSpPr>
              <p:cNvPr id="4675" name="Google Shape;4675;p171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4676" name="Google Shape;4676;p1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7" name="Google Shape;4677;p171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78" name="Google Shape;4678;p171"/>
              <p:cNvGrpSpPr/>
              <p:nvPr/>
            </p:nvGrpSpPr>
            <p:grpSpPr>
              <a:xfrm>
                <a:off x="10899883" y="4394646"/>
                <a:ext cx="460699" cy="348263"/>
                <a:chOff x="7669747" y="4810232"/>
                <a:chExt cx="520064" cy="393139"/>
              </a:xfrm>
            </p:grpSpPr>
            <p:grpSp>
              <p:nvGrpSpPr>
                <p:cNvPr id="4679" name="Google Shape;4679;p171"/>
                <p:cNvGrpSpPr/>
                <p:nvPr/>
              </p:nvGrpSpPr>
              <p:grpSpPr>
                <a:xfrm>
                  <a:off x="7669747" y="4810232"/>
                  <a:ext cx="520064" cy="393139"/>
                  <a:chOff x="3728" y="2083"/>
                  <a:chExt cx="245" cy="174"/>
                </a:xfrm>
              </p:grpSpPr>
              <p:sp>
                <p:nvSpPr>
                  <p:cNvPr id="4680" name="Google Shape;4680;p171"/>
                  <p:cNvSpPr/>
                  <p:nvPr/>
                </p:nvSpPr>
                <p:spPr>
                  <a:xfrm>
                    <a:off x="3728" y="2083"/>
                    <a:ext cx="245" cy="138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1" name="Google Shape;4681;p171"/>
                  <p:cNvCxnSpPr/>
                  <p:nvPr/>
                </p:nvCxnSpPr>
                <p:spPr>
                  <a:xfrm>
                    <a:off x="3850" y="2221"/>
                    <a:ext cx="0" cy="3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2" name="Google Shape;4682;p171"/>
                  <p:cNvCxnSpPr/>
                  <p:nvPr/>
                </p:nvCxnSpPr>
                <p:spPr>
                  <a:xfrm>
                    <a:off x="3808" y="2257"/>
                    <a:ext cx="86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683" name="Google Shape;4683;p171"/>
                <p:cNvGrpSpPr/>
                <p:nvPr/>
              </p:nvGrpSpPr>
              <p:grpSpPr>
                <a:xfrm>
                  <a:off x="7857378" y="4871216"/>
                  <a:ext cx="164327" cy="180784"/>
                  <a:chOff x="5834040" y="2879832"/>
                  <a:chExt cx="279258" cy="307228"/>
                </a:xfrm>
              </p:grpSpPr>
              <p:sp>
                <p:nvSpPr>
                  <p:cNvPr id="4684" name="Google Shape;4684;p171"/>
                  <p:cNvSpPr/>
                  <p:nvPr/>
                </p:nvSpPr>
                <p:spPr>
                  <a:xfrm>
                    <a:off x="5834040" y="2879832"/>
                    <a:ext cx="279258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5" name="Google Shape;4685;p171"/>
                  <p:cNvCxnSpPr/>
                  <p:nvPr/>
                </p:nvCxnSpPr>
                <p:spPr>
                  <a:xfrm>
                    <a:off x="5834046" y="2956449"/>
                    <a:ext cx="13962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6" name="Google Shape;4686;p171"/>
                  <p:cNvCxnSpPr/>
                  <p:nvPr/>
                </p:nvCxnSpPr>
                <p:spPr>
                  <a:xfrm rot="10800000" flipH="1">
                    <a:off x="5973659" y="2956449"/>
                    <a:ext cx="13963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7" name="Google Shape;4687;p171"/>
                  <p:cNvCxnSpPr/>
                  <p:nvPr/>
                </p:nvCxnSpPr>
                <p:spPr>
                  <a:xfrm rot="10800000">
                    <a:off x="5973664" y="3033446"/>
                    <a:ext cx="0" cy="153614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688" name="Google Shape;4688;p171"/>
              <p:cNvGrpSpPr/>
              <p:nvPr/>
            </p:nvGrpSpPr>
            <p:grpSpPr>
              <a:xfrm>
                <a:off x="9128180" y="4397599"/>
                <a:ext cx="320174" cy="342357"/>
                <a:chOff x="8882196" y="3721867"/>
                <a:chExt cx="285941" cy="305752"/>
              </a:xfrm>
            </p:grpSpPr>
            <p:sp>
              <p:nvSpPr>
                <p:cNvPr id="4689" name="Google Shape;4689;p171"/>
                <p:cNvSpPr/>
                <p:nvPr/>
              </p:nvSpPr>
              <p:spPr>
                <a:xfrm>
                  <a:off x="8901347" y="3950022"/>
                  <a:ext cx="247639" cy="77597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0" name="Google Shape;4690;p171"/>
                <p:cNvSpPr/>
                <p:nvPr/>
              </p:nvSpPr>
              <p:spPr>
                <a:xfrm>
                  <a:off x="8882196" y="3721867"/>
                  <a:ext cx="180942" cy="30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1" name="Google Shape;4691;p171"/>
                <p:cNvSpPr/>
                <p:nvPr/>
              </p:nvSpPr>
              <p:spPr>
                <a:xfrm>
                  <a:off x="9035402" y="3857904"/>
                  <a:ext cx="132735" cy="1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4692" name="Google Shape;4692;p171"/>
              <p:cNvGrpSpPr/>
              <p:nvPr/>
            </p:nvGrpSpPr>
            <p:grpSpPr>
              <a:xfrm>
                <a:off x="7416979" y="4409674"/>
                <a:ext cx="312189" cy="318206"/>
                <a:chOff x="7158422" y="1607015"/>
                <a:chExt cx="2726357" cy="2778898"/>
              </a:xfrm>
            </p:grpSpPr>
            <p:sp>
              <p:nvSpPr>
                <p:cNvPr id="4693" name="Google Shape;4693;p171"/>
                <p:cNvSpPr/>
                <p:nvPr/>
              </p:nvSpPr>
              <p:spPr>
                <a:xfrm>
                  <a:off x="7158422" y="2971802"/>
                  <a:ext cx="2726357" cy="1414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171"/>
                <p:cNvSpPr/>
                <p:nvPr/>
              </p:nvSpPr>
              <p:spPr>
                <a:xfrm>
                  <a:off x="7158422" y="25214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5" name="Google Shape;4695;p171"/>
                <p:cNvSpPr/>
                <p:nvPr/>
              </p:nvSpPr>
              <p:spPr>
                <a:xfrm>
                  <a:off x="7158422" y="2057402"/>
                  <a:ext cx="2726357" cy="141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171"/>
                <p:cNvSpPr/>
                <p:nvPr/>
              </p:nvSpPr>
              <p:spPr>
                <a:xfrm>
                  <a:off x="7158422" y="16070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97" name="Google Shape;4697;p171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8" name="Google Shape;4698;p171"/>
              <p:cNvSpPr txBox="1"/>
              <p:nvPr/>
            </p:nvSpPr>
            <p:spPr>
              <a:xfrm>
                <a:off x="7034085" y="5894601"/>
                <a:ext cx="10779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/>
              </a:p>
            </p:txBody>
          </p:sp>
          <p:grpSp>
            <p:nvGrpSpPr>
              <p:cNvPr id="4699" name="Google Shape;4699;p171"/>
              <p:cNvGrpSpPr/>
              <p:nvPr/>
            </p:nvGrpSpPr>
            <p:grpSpPr>
              <a:xfrm>
                <a:off x="9133636" y="5492532"/>
                <a:ext cx="309263" cy="197305"/>
                <a:chOff x="5842028" y="2023300"/>
                <a:chExt cx="518306" cy="330673"/>
              </a:xfrm>
            </p:grpSpPr>
            <p:sp>
              <p:nvSpPr>
                <p:cNvPr id="4700" name="Google Shape;4700;p171"/>
                <p:cNvSpPr/>
                <p:nvPr/>
              </p:nvSpPr>
              <p:spPr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701" name="Google Shape;4701;p171"/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4702" name="Google Shape;4702;p171"/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3" name="Google Shape;4703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4" name="Google Shape;4704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5" name="Google Shape;4705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06" name="Google Shape;4706;p171"/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7" name="Google Shape;4707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8" name="Google Shape;4708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9" name="Google Shape;4709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4710" name="Google Shape;4710;p171"/>
                <p:cNvSpPr/>
                <p:nvPr/>
              </p:nvSpPr>
              <p:spPr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11" name="Google Shape;4711;p171"/>
                <p:cNvSpPr/>
                <p:nvPr/>
              </p:nvSpPr>
              <p:spPr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12" name="Google Shape;4712;p171"/>
              <p:cNvSpPr txBox="1"/>
              <p:nvPr/>
            </p:nvSpPr>
            <p:spPr>
              <a:xfrm>
                <a:off x="8396822" y="5894601"/>
                <a:ext cx="178289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/>
              </a:p>
            </p:txBody>
          </p:sp>
          <p:grpSp>
            <p:nvGrpSpPr>
              <p:cNvPr id="4713" name="Google Shape;4713;p171"/>
              <p:cNvGrpSpPr/>
              <p:nvPr/>
            </p:nvGrpSpPr>
            <p:grpSpPr>
              <a:xfrm>
                <a:off x="10981129" y="5442109"/>
                <a:ext cx="298124" cy="298124"/>
                <a:chOff x="10035278" y="3218678"/>
                <a:chExt cx="247374" cy="247374"/>
              </a:xfrm>
            </p:grpSpPr>
            <p:grpSp>
              <p:nvGrpSpPr>
                <p:cNvPr id="4714" name="Google Shape;4714;p171"/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4715" name="Google Shape;4715;p171"/>
                  <p:cNvSpPr/>
                  <p:nvPr/>
                </p:nvSpPr>
                <p:spPr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4716" name="Google Shape;4716;p171"/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17" name="Google Shape;4717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18" name="Google Shape;4718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19" name="Google Shape;4719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0" name="Google Shape;4720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1" name="Google Shape;4721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22" name="Google Shape;4722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3" name="Google Shape;4723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4" name="Google Shape;4724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5" name="Google Shape;4725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6" name="Google Shape;4726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4727" name="Google Shape;4727;p171"/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28" name="Google Shape;4728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9" name="Google Shape;4729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0" name="Google Shape;4730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1" name="Google Shape;4731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2" name="Google Shape;4732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33" name="Google Shape;4733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34" name="Google Shape;4734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5" name="Google Shape;4735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6" name="Google Shape;4736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7" name="Google Shape;4737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4738" name="Google Shape;4738;p171"/>
                <p:cNvSpPr/>
                <p:nvPr/>
              </p:nvSpPr>
              <p:spPr>
                <a:xfrm>
                  <a:off x="10124345" y="3293573"/>
                  <a:ext cx="71612" cy="9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39" name="Google Shape;4739;p171"/>
              <p:cNvSpPr txBox="1"/>
              <p:nvPr/>
            </p:nvSpPr>
            <p:spPr>
              <a:xfrm>
                <a:off x="10938515" y="5894601"/>
                <a:ext cx="38343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/>
              </a:p>
            </p:txBody>
          </p:sp>
          <p:grpSp>
            <p:nvGrpSpPr>
              <p:cNvPr id="4740" name="Google Shape;4740;p171"/>
              <p:cNvGrpSpPr/>
              <p:nvPr/>
            </p:nvGrpSpPr>
            <p:grpSpPr>
              <a:xfrm>
                <a:off x="10932876" y="2478114"/>
                <a:ext cx="349295" cy="297138"/>
                <a:chOff x="11238522" y="2214151"/>
                <a:chExt cx="394713" cy="335774"/>
              </a:xfrm>
            </p:grpSpPr>
            <p:grpSp>
              <p:nvGrpSpPr>
                <p:cNvPr id="4741" name="Google Shape;4741;p171"/>
                <p:cNvGrpSpPr/>
                <p:nvPr/>
              </p:nvGrpSpPr>
              <p:grpSpPr>
                <a:xfrm>
                  <a:off x="11238522" y="2214151"/>
                  <a:ext cx="394713" cy="335774"/>
                  <a:chOff x="2107244" y="1575258"/>
                  <a:chExt cx="310993" cy="264555"/>
                </a:xfrm>
              </p:grpSpPr>
              <p:grpSp>
                <p:nvGrpSpPr>
                  <p:cNvPr id="4742" name="Google Shape;4742;p171"/>
                  <p:cNvGrpSpPr/>
                  <p:nvPr/>
                </p:nvGrpSpPr>
                <p:grpSpPr>
                  <a:xfrm>
                    <a:off x="2107244" y="1575258"/>
                    <a:ext cx="310993" cy="264555"/>
                    <a:chOff x="2107244" y="1575258"/>
                    <a:chExt cx="310993" cy="264555"/>
                  </a:xfrm>
                </p:grpSpPr>
                <p:sp>
                  <p:nvSpPr>
                    <p:cNvPr id="4743" name="Google Shape;4743;p171"/>
                    <p:cNvSpPr/>
                    <p:nvPr/>
                  </p:nvSpPr>
                  <p:spPr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4744" name="Google Shape;4744;p171"/>
                    <p:cNvCxnSpPr/>
                    <p:nvPr/>
                  </p:nvCxnSpPr>
                  <p:spPr>
                    <a:xfrm rot="10800000">
                      <a:off x="2107244" y="1647026"/>
                      <a:ext cx="310993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45" name="Google Shape;4745;p171"/>
                  <p:cNvGrpSpPr/>
                  <p:nvPr/>
                </p:nvGrpSpPr>
                <p:grpSpPr>
                  <a:xfrm>
                    <a:off x="2287367" y="1599181"/>
                    <a:ext cx="95690" cy="23923"/>
                    <a:chOff x="2287367" y="1599181"/>
                    <a:chExt cx="95690" cy="23923"/>
                  </a:xfrm>
                </p:grpSpPr>
                <p:sp>
                  <p:nvSpPr>
                    <p:cNvPr id="4746" name="Google Shape;4746;p171"/>
                    <p:cNvSpPr/>
                    <p:nvPr/>
                  </p:nvSpPr>
                  <p:spPr>
                    <a:xfrm>
                      <a:off x="228736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7" name="Google Shape;4747;p171"/>
                    <p:cNvSpPr/>
                    <p:nvPr/>
                  </p:nvSpPr>
                  <p:spPr>
                    <a:xfrm>
                      <a:off x="232254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8" name="Google Shape;4748;p171"/>
                    <p:cNvSpPr/>
                    <p:nvPr/>
                  </p:nvSpPr>
                  <p:spPr>
                    <a:xfrm>
                      <a:off x="2359134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749" name="Google Shape;4749;p171"/>
                <p:cNvSpPr/>
                <p:nvPr/>
              </p:nvSpPr>
              <p:spPr>
                <a:xfrm flipH="1">
                  <a:off x="11292455" y="2354178"/>
                  <a:ext cx="84926" cy="13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750" name="Google Shape;4750;p171"/>
                <p:cNvCxnSpPr/>
                <p:nvPr/>
              </p:nvCxnSpPr>
              <p:spPr>
                <a:xfrm>
                  <a:off x="11392807" y="2493693"/>
                  <a:ext cx="11897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51" name="Google Shape;4751;p171"/>
              <p:cNvCxnSpPr/>
              <p:nvPr/>
            </p:nvCxnSpPr>
            <p:spPr>
              <a:xfrm>
                <a:off x="526596" y="2244588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2" name="Google Shape;4752;p171"/>
              <p:cNvCxnSpPr/>
              <p:nvPr/>
            </p:nvCxnSpPr>
            <p:spPr>
              <a:xfrm>
                <a:off x="526596" y="323346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3" name="Google Shape;4753;p171"/>
              <p:cNvCxnSpPr/>
              <p:nvPr/>
            </p:nvCxnSpPr>
            <p:spPr>
              <a:xfrm>
                <a:off x="526596" y="521121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754" name="Google Shape;4754;p1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8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171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171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171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30" cy="32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8" name="Google Shape;4758;p17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9" name="Google Shape;4759;p171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7" cy="327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1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3" cy="29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61" name="Google Shape;4761;p171"/>
            <p:cNvCxnSpPr/>
            <p:nvPr/>
          </p:nvCxnSpPr>
          <p:spPr>
            <a:xfrm>
              <a:off x="526596" y="4222338"/>
              <a:ext cx="11176969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62" name="Google Shape;4762;p171"/>
          <p:cNvSpPr/>
          <p:nvPr/>
        </p:nvSpPr>
        <p:spPr>
          <a:xfrm>
            <a:off x="5664570" y="5580719"/>
            <a:ext cx="894396" cy="11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3" name="Google Shape;4763;p171"/>
          <p:cNvSpPr/>
          <p:nvPr/>
        </p:nvSpPr>
        <p:spPr>
          <a:xfrm>
            <a:off x="3412220" y="6328873"/>
            <a:ext cx="453745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64" name="Google Shape;4764;p171"/>
          <p:cNvGrpSpPr/>
          <p:nvPr/>
        </p:nvGrpSpPr>
        <p:grpSpPr>
          <a:xfrm>
            <a:off x="9301312" y="6304884"/>
            <a:ext cx="289992" cy="288751"/>
            <a:chOff x="5775130" y="5528944"/>
            <a:chExt cx="187018" cy="188120"/>
          </a:xfrm>
        </p:grpSpPr>
        <p:grpSp>
          <p:nvGrpSpPr>
            <p:cNvPr id="4765" name="Google Shape;4765;p171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4766" name="Google Shape;4766;p171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7" name="Google Shape;4767;p171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8" name="Google Shape;4768;p171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769" name="Google Shape;4769;p171"/>
            <p:cNvSpPr/>
            <p:nvPr/>
          </p:nvSpPr>
          <p:spPr>
            <a:xfrm>
              <a:off x="5900501" y="5653212"/>
              <a:ext cx="56859" cy="56859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70" name="Google Shape;4770;p171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A4A2-B985-4084-A859-CEFC115A229B}"/>
              </a:ext>
            </a:extLst>
          </p:cNvPr>
          <p:cNvSpPr/>
          <p:nvPr/>
        </p:nvSpPr>
        <p:spPr>
          <a:xfrm>
            <a:off x="8836572" y="4099425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9CE13-67DE-498E-ACB6-2699D641284E}"/>
              </a:ext>
            </a:extLst>
          </p:cNvPr>
          <p:cNvSpPr/>
          <p:nvPr/>
        </p:nvSpPr>
        <p:spPr>
          <a:xfrm>
            <a:off x="10692251" y="4101826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967568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IaaS: </a:t>
            </a:r>
            <a:br>
              <a:rPr lang="en-US" sz="45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Data Science Virtual Machine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77"/>
          <p:cNvSpPr txBox="1">
            <a:spLocks noGrp="1"/>
          </p:cNvSpPr>
          <p:nvPr>
            <p:ph type="title"/>
          </p:nvPr>
        </p:nvSpPr>
        <p:spPr>
          <a:xfrm>
            <a:off x="584200" y="1102450"/>
            <a:ext cx="47481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Machines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(DSVM)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7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Pre-Configured environments in the cloud for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Science &amp; AI Modeling, Development &amp; Deployment.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Samples to get started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3" name="Google Shape;4993;p177"/>
          <p:cNvPicPr preferRelativeResize="0"/>
          <p:nvPr/>
        </p:nvPicPr>
        <p:blipFill rotWithShape="1">
          <a:blip r:embed="rId3">
            <a:alphaModFix/>
          </a:blip>
          <a:srcRect l="-1166" t="-1987" r="-1558" b="-1987"/>
          <a:stretch/>
        </p:blipFill>
        <p:spPr>
          <a:xfrm>
            <a:off x="4937760" y="673469"/>
            <a:ext cx="7040880" cy="557784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zure Template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MSFT Azure ">
  <a:themeElements>
    <a:clrScheme name="Azure">
      <a:dk1>
        <a:sysClr val="windowText" lastClr="000000"/>
      </a:dk1>
      <a:lt1>
        <a:sysClr val="window" lastClr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EB113CA-C652-4EDE-851B-7E09446BD8F3}" vid="{F42B78DA-A33F-4A43-9CCD-5B4ACB75A40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1669</Words>
  <Application>Microsoft Office PowerPoint</Application>
  <PresentationFormat>Widescreen</PresentationFormat>
  <Paragraphs>311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Segoe UI Semibold</vt:lpstr>
      <vt:lpstr>Quattrocento Sans</vt:lpstr>
      <vt:lpstr>Segoe UI Light</vt:lpstr>
      <vt:lpstr>Wingdings</vt:lpstr>
      <vt:lpstr>Segoe UI Semilight</vt:lpstr>
      <vt:lpstr>Arial</vt:lpstr>
      <vt:lpstr>Segoe UI</vt:lpstr>
      <vt:lpstr>Noto Sans Symbols</vt:lpstr>
      <vt:lpstr>Calibri</vt:lpstr>
      <vt:lpstr>Live! 360 2018</vt:lpstr>
      <vt:lpstr>MSFT Azure </vt:lpstr>
      <vt:lpstr>1_Office Theme</vt:lpstr>
      <vt:lpstr>MGXFY15</vt:lpstr>
      <vt:lpstr>Azure Template</vt:lpstr>
      <vt:lpstr>MSFT Azure </vt:lpstr>
      <vt:lpstr>1_MSFT Azure </vt:lpstr>
      <vt:lpstr>Azure Machine Learning Service Accelerating machine learning workflows in the cloud</vt:lpstr>
      <vt:lpstr>Agenda</vt:lpstr>
      <vt:lpstr>Flavors of Cloud Services</vt:lpstr>
      <vt:lpstr>Flavors of Machine learning  platforms</vt:lpstr>
      <vt:lpstr>Industrial ML: Machine learning workflow</vt:lpstr>
      <vt:lpstr>Industrial ML: AIOps/DevOps</vt:lpstr>
      <vt:lpstr>Machine Learning on Azure</vt:lpstr>
      <vt:lpstr>IaaS:  Data Science Virtual Machine</vt:lpstr>
      <vt:lpstr>Data Science Virtual Machines (DSVM)</vt:lpstr>
      <vt:lpstr>Managed notebooks</vt:lpstr>
      <vt:lpstr>SaaS: Azure Machine Learning Designer (Studio)</vt:lpstr>
      <vt:lpstr>Drag-n-drop machine learning workflows</vt:lpstr>
      <vt:lpstr>PaaS: Azure Machine Learning Service</vt:lpstr>
      <vt:lpstr>Azure Machine Learning Service</vt:lpstr>
      <vt:lpstr>Azure ML service</vt:lpstr>
      <vt:lpstr>Popular Frameworks</vt:lpstr>
      <vt:lpstr>Training Infrastructure </vt:lpstr>
      <vt:lpstr>Automated ML</vt:lpstr>
      <vt:lpstr>Automated ML</vt:lpstr>
      <vt:lpstr>Azure Automated ML – Sample Output</vt:lpstr>
      <vt:lpstr>Automated ML</vt:lpstr>
      <vt:lpstr>Model Management in detail  </vt:lpstr>
      <vt:lpstr>Experimentation</vt:lpstr>
      <vt:lpstr>Deploy Azure ML models at scale </vt:lpstr>
      <vt:lpstr>Deployments to Compute Targets</vt:lpstr>
      <vt:lpstr>Summary</vt:lpstr>
      <vt:lpstr>Azure Machine Learning service</vt:lpstr>
      <vt:lpstr>Demos</vt:lpstr>
      <vt:lpstr>Azure Notebooks https://github.com/Azure/MachineLearningNotebooks   Azure ML Docs   https://docs.microsoft.com/en-us/azure/machine-learning/service/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Azure</dc:title>
  <dc:creator>Sharat Chikkerur</dc:creator>
  <cp:lastModifiedBy>Sharat Chikkerur</cp:lastModifiedBy>
  <cp:revision>80</cp:revision>
  <dcterms:modified xsi:type="dcterms:W3CDTF">2021-03-30T09:35:14Z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2019-01-29T21:14:42.0311173Z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90c553c4-c306-4eb1-afb5-f052aaa6ccbc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